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16.jpg" ContentType="image/jpeg"/>
  <Override PartName="/ppt/media/image2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8" r:id="rId2"/>
    <p:sldMasterId id="2147483672" r:id="rId3"/>
    <p:sldMasterId id="2147483660" r:id="rId4"/>
  </p:sldMasterIdLst>
  <p:sldIdLst>
    <p:sldId id="256" r:id="rId5"/>
    <p:sldId id="352" r:id="rId6"/>
    <p:sldId id="354" r:id="rId7"/>
    <p:sldId id="360" r:id="rId8"/>
    <p:sldId id="361" r:id="rId9"/>
    <p:sldId id="362" r:id="rId10"/>
    <p:sldId id="363" r:id="rId11"/>
    <p:sldId id="355" r:id="rId12"/>
    <p:sldId id="359" r:id="rId13"/>
    <p:sldId id="357" r:id="rId14"/>
    <p:sldId id="358" r:id="rId15"/>
    <p:sldId id="353" r:id="rId16"/>
    <p:sldId id="367" r:id="rId17"/>
    <p:sldId id="369" r:id="rId18"/>
    <p:sldId id="370" r:id="rId19"/>
    <p:sldId id="371" r:id="rId20"/>
    <p:sldId id="366" r:id="rId21"/>
    <p:sldId id="365" r:id="rId22"/>
    <p:sldId id="372" r:id="rId23"/>
    <p:sldId id="373" r:id="rId24"/>
    <p:sldId id="374" r:id="rId25"/>
    <p:sldId id="375" r:id="rId26"/>
    <p:sldId id="376" r:id="rId27"/>
    <p:sldId id="377" r:id="rId28"/>
    <p:sldId id="378" r:id="rId29"/>
    <p:sldId id="379" r:id="rId30"/>
    <p:sldId id="382" r:id="rId31"/>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C6"/>
    <a:srgbClr val="FFC1C2"/>
    <a:srgbClr val="53B0C9"/>
    <a:srgbClr val="CC9900"/>
    <a:srgbClr val="FF7C80"/>
    <a:srgbClr val="FF9799"/>
    <a:srgbClr val="FFB3B5"/>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94608"/>
  </p:normalViewPr>
  <p:slideViewPr>
    <p:cSldViewPr>
      <p:cViewPr varScale="1">
        <p:scale>
          <a:sx n="58" d="100"/>
          <a:sy n="58" d="100"/>
        </p:scale>
        <p:origin x="96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iana\Desktop\calendarizacion%20planes%20de%20estudio%20%20en%20reestructura%20(Autoguardad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40000"/>
                </a:solidFill>
                <a:latin typeface="+mn-lt"/>
                <a:ea typeface="+mn-ea"/>
                <a:cs typeface="+mn-cs"/>
              </a:defRPr>
            </a:pPr>
            <a:r>
              <a:rPr lang="es-MX" b="1">
                <a:solidFill>
                  <a:srgbClr val="540000"/>
                </a:solidFill>
              </a:rPr>
              <a:t>COMPARATIVA</a:t>
            </a:r>
            <a:r>
              <a:rPr lang="es-MX" b="1" baseline="0">
                <a:solidFill>
                  <a:srgbClr val="540000"/>
                </a:solidFill>
              </a:rPr>
              <a:t> DE PLANES DE ESTUDIOS POR COMPETENCIAS </a:t>
            </a:r>
            <a:endParaRPr lang="es-MX" b="1">
              <a:solidFill>
                <a:srgbClr val="540000"/>
              </a:solidFill>
            </a:endParaRP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rgbClr val="540000"/>
              </a:solidFill>
              <a:latin typeface="+mn-lt"/>
              <a:ea typeface="+mn-ea"/>
              <a:cs typeface="+mn-cs"/>
            </a:defRPr>
          </a:pPr>
          <a:endParaRPr lang="es-MX"/>
        </a:p>
      </c:txPr>
    </c:title>
    <c:autoTitleDeleted val="0"/>
    <c:plotArea>
      <c:layout/>
      <c:barChart>
        <c:barDir val="col"/>
        <c:grouping val="clustered"/>
        <c:varyColors val="0"/>
        <c:ser>
          <c:idx val="0"/>
          <c:order val="0"/>
          <c:tx>
            <c:strRef>
              <c:f>Hoja1!$C$70:$C$71</c:f>
              <c:strCache>
                <c:ptCount val="2"/>
                <c:pt idx="1">
                  <c:v>2017</c:v>
                </c:pt>
              </c:strCache>
            </c:strRef>
          </c:tx>
          <c:spPr>
            <a:solidFill>
              <a:srgbClr val="FDBFBF"/>
            </a:solidFill>
            <a:ln>
              <a:noFill/>
            </a:ln>
            <a:effectLst/>
          </c:spPr>
          <c:invertIfNegative val="0"/>
          <c:cat>
            <c:strRef>
              <c:f>Hoja1!$B$72:$B$82</c:f>
              <c:strCache>
                <c:ptCount val="10"/>
                <c:pt idx="0">
                  <c:v>DES</c:v>
                </c:pt>
                <c:pt idx="1">
                  <c:v>SALUD</c:v>
                </c:pt>
                <c:pt idx="2">
                  <c:v>CIENCIAS BASICAS</c:v>
                </c:pt>
                <c:pt idx="3">
                  <c:v>CIENCIAS AGROPECUARIAS FORESTALES</c:v>
                </c:pt>
                <c:pt idx="4">
                  <c:v>QUÍMICO BIOLÓGICAS</c:v>
                </c:pt>
                <c:pt idx="5">
                  <c:v>CIENCIAS SOCIALES Y HUMANIDADES</c:v>
                </c:pt>
                <c:pt idx="6">
                  <c:v>DIFUSIÓN EXTENSIÓN CULTURA E IDENTIDAD</c:v>
                </c:pt>
                <c:pt idx="7">
                  <c:v>INGENIERIA CIVIL Y ARQUITECTURA</c:v>
                </c:pt>
                <c:pt idx="8">
                  <c:v>MEDICINA VETERINARIA Y ZOOTECNIA</c:v>
                </c:pt>
                <c:pt idx="9">
                  <c:v>ECONOMICO-ADMINISTRATIVA</c:v>
                </c:pt>
              </c:strCache>
            </c:strRef>
          </c:cat>
          <c:val>
            <c:numRef>
              <c:f>Hoja1!$C$72:$C$82</c:f>
              <c:numCache>
                <c:formatCode>General</c:formatCode>
                <c:ptCount val="11"/>
                <c:pt idx="0">
                  <c:v>0</c:v>
                </c:pt>
                <c:pt idx="1">
                  <c:v>8</c:v>
                </c:pt>
                <c:pt idx="2">
                  <c:v>2</c:v>
                </c:pt>
                <c:pt idx="3">
                  <c:v>4</c:v>
                </c:pt>
                <c:pt idx="4">
                  <c:v>0</c:v>
                </c:pt>
                <c:pt idx="5">
                  <c:v>1</c:v>
                </c:pt>
                <c:pt idx="6">
                  <c:v>2</c:v>
                </c:pt>
                <c:pt idx="7">
                  <c:v>0</c:v>
                </c:pt>
                <c:pt idx="8">
                  <c:v>1</c:v>
                </c:pt>
                <c:pt idx="9">
                  <c:v>3</c:v>
                </c:pt>
              </c:numCache>
            </c:numRef>
          </c:val>
          <c:extLst>
            <c:ext xmlns:c16="http://schemas.microsoft.com/office/drawing/2014/chart" uri="{C3380CC4-5D6E-409C-BE32-E72D297353CC}">
              <c16:uniqueId val="{00000000-397B-4499-BBFE-177F7770032C}"/>
            </c:ext>
          </c:extLst>
        </c:ser>
        <c:ser>
          <c:idx val="1"/>
          <c:order val="1"/>
          <c:tx>
            <c:strRef>
              <c:f>Hoja1!$D$70:$D$71</c:f>
              <c:strCache>
                <c:ptCount val="2"/>
                <c:pt idx="1">
                  <c:v>2019</c:v>
                </c:pt>
              </c:strCache>
            </c:strRef>
          </c:tx>
          <c:spPr>
            <a:solidFill>
              <a:srgbClr val="800000"/>
            </a:solidFill>
            <a:ln>
              <a:noFill/>
            </a:ln>
            <a:effectLst/>
          </c:spPr>
          <c:invertIfNegative val="0"/>
          <c:cat>
            <c:strRef>
              <c:f>Hoja1!$B$72:$B$82</c:f>
              <c:strCache>
                <c:ptCount val="10"/>
                <c:pt idx="0">
                  <c:v>DES</c:v>
                </c:pt>
                <c:pt idx="1">
                  <c:v>SALUD</c:v>
                </c:pt>
                <c:pt idx="2">
                  <c:v>CIENCIAS BASICAS</c:v>
                </c:pt>
                <c:pt idx="3">
                  <c:v>CIENCIAS AGROPECUARIAS FORESTALES</c:v>
                </c:pt>
                <c:pt idx="4">
                  <c:v>QUÍMICO BIOLÓGICAS</c:v>
                </c:pt>
                <c:pt idx="5">
                  <c:v>CIENCIAS SOCIALES Y HUMANIDADES</c:v>
                </c:pt>
                <c:pt idx="6">
                  <c:v>DIFUSIÓN EXTENSIÓN CULTURA E IDENTIDAD</c:v>
                </c:pt>
                <c:pt idx="7">
                  <c:v>INGENIERIA CIVIL Y ARQUITECTURA</c:v>
                </c:pt>
                <c:pt idx="8">
                  <c:v>MEDICINA VETERINARIA Y ZOOTECNIA</c:v>
                </c:pt>
                <c:pt idx="9">
                  <c:v>ECONOMICO-ADMINISTRATIVA</c:v>
                </c:pt>
              </c:strCache>
            </c:strRef>
          </c:cat>
          <c:val>
            <c:numRef>
              <c:f>Hoja1!$D$72:$D$82</c:f>
              <c:numCache>
                <c:formatCode>General</c:formatCode>
                <c:ptCount val="11"/>
                <c:pt idx="0">
                  <c:v>0</c:v>
                </c:pt>
                <c:pt idx="1">
                  <c:v>8</c:v>
                </c:pt>
                <c:pt idx="2">
                  <c:v>2</c:v>
                </c:pt>
                <c:pt idx="3">
                  <c:v>4</c:v>
                </c:pt>
                <c:pt idx="4">
                  <c:v>0</c:v>
                </c:pt>
                <c:pt idx="5">
                  <c:v>3</c:v>
                </c:pt>
                <c:pt idx="6">
                  <c:v>3</c:v>
                </c:pt>
                <c:pt idx="7">
                  <c:v>0</c:v>
                </c:pt>
                <c:pt idx="8">
                  <c:v>1</c:v>
                </c:pt>
                <c:pt idx="9">
                  <c:v>3</c:v>
                </c:pt>
              </c:numCache>
            </c:numRef>
          </c:val>
          <c:extLst>
            <c:ext xmlns:c16="http://schemas.microsoft.com/office/drawing/2014/chart" uri="{C3380CC4-5D6E-409C-BE32-E72D297353CC}">
              <c16:uniqueId val="{00000001-397B-4499-BBFE-177F7770032C}"/>
            </c:ext>
          </c:extLst>
        </c:ser>
        <c:dLbls>
          <c:showLegendKey val="0"/>
          <c:showVal val="0"/>
          <c:showCatName val="0"/>
          <c:showSerName val="0"/>
          <c:showPercent val="0"/>
          <c:showBubbleSize val="0"/>
        </c:dLbls>
        <c:gapWidth val="150"/>
        <c:axId val="-1979262944"/>
        <c:axId val="-1979267296"/>
      </c:barChart>
      <c:lineChart>
        <c:grouping val="standard"/>
        <c:varyColors val="0"/>
        <c:ser>
          <c:idx val="2"/>
          <c:order val="2"/>
          <c:tx>
            <c:strRef>
              <c:f>Hoja1!$E$70:$E$71</c:f>
              <c:strCache>
                <c:ptCount val="2"/>
                <c:pt idx="1">
                  <c:v>P.E.TOTALES POR DES</c:v>
                </c:pt>
              </c:strCache>
            </c:strRef>
          </c:tx>
          <c:spPr>
            <a:ln w="28575" cap="rnd">
              <a:solidFill>
                <a:schemeClr val="accent3"/>
              </a:solidFill>
              <a:round/>
            </a:ln>
            <a:effectLst/>
          </c:spPr>
          <c:marker>
            <c:symbol val="none"/>
          </c:marker>
          <c:cat>
            <c:strRef>
              <c:f>Hoja1!$B$72:$B$82</c:f>
              <c:strCache>
                <c:ptCount val="10"/>
                <c:pt idx="0">
                  <c:v>DES</c:v>
                </c:pt>
                <c:pt idx="1">
                  <c:v>SALUD</c:v>
                </c:pt>
                <c:pt idx="2">
                  <c:v>CIENCIAS BASICAS</c:v>
                </c:pt>
                <c:pt idx="3">
                  <c:v>CIENCIAS AGROPECUARIAS FORESTALES</c:v>
                </c:pt>
                <c:pt idx="4">
                  <c:v>QUÍMICO BIOLÓGICAS</c:v>
                </c:pt>
                <c:pt idx="5">
                  <c:v>CIENCIAS SOCIALES Y HUMANIDADES</c:v>
                </c:pt>
                <c:pt idx="6">
                  <c:v>DIFUSIÓN EXTENSIÓN CULTURA E IDENTIDAD</c:v>
                </c:pt>
                <c:pt idx="7">
                  <c:v>INGENIERIA CIVIL Y ARQUITECTURA</c:v>
                </c:pt>
                <c:pt idx="8">
                  <c:v>MEDICINA VETERINARIA Y ZOOTECNIA</c:v>
                </c:pt>
                <c:pt idx="9">
                  <c:v>ECONOMICO-ADMINISTRATIVA</c:v>
                </c:pt>
              </c:strCache>
            </c:strRef>
          </c:cat>
          <c:val>
            <c:numRef>
              <c:f>Hoja1!$E$72:$E$82</c:f>
              <c:numCache>
                <c:formatCode>General</c:formatCode>
                <c:ptCount val="11"/>
                <c:pt idx="0">
                  <c:v>0</c:v>
                </c:pt>
                <c:pt idx="1">
                  <c:v>10</c:v>
                </c:pt>
                <c:pt idx="2">
                  <c:v>3</c:v>
                </c:pt>
                <c:pt idx="3">
                  <c:v>4</c:v>
                </c:pt>
                <c:pt idx="4">
                  <c:v>5</c:v>
                </c:pt>
                <c:pt idx="5">
                  <c:v>4</c:v>
                </c:pt>
                <c:pt idx="6">
                  <c:v>3</c:v>
                </c:pt>
                <c:pt idx="7">
                  <c:v>3</c:v>
                </c:pt>
                <c:pt idx="8">
                  <c:v>1</c:v>
                </c:pt>
                <c:pt idx="9">
                  <c:v>3</c:v>
                </c:pt>
              </c:numCache>
            </c:numRef>
          </c:val>
          <c:smooth val="0"/>
          <c:extLst>
            <c:ext xmlns:c16="http://schemas.microsoft.com/office/drawing/2014/chart" uri="{C3380CC4-5D6E-409C-BE32-E72D297353CC}">
              <c16:uniqueId val="{00000002-397B-4499-BBFE-177F7770032C}"/>
            </c:ext>
          </c:extLst>
        </c:ser>
        <c:dLbls>
          <c:showLegendKey val="0"/>
          <c:showVal val="0"/>
          <c:showCatName val="0"/>
          <c:showSerName val="0"/>
          <c:showPercent val="0"/>
          <c:showBubbleSize val="0"/>
        </c:dLbls>
        <c:marker val="1"/>
        <c:smooth val="0"/>
        <c:axId val="-1979262944"/>
        <c:axId val="-1979267296"/>
      </c:lineChart>
      <c:catAx>
        <c:axId val="-197926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979267296"/>
        <c:crosses val="autoZero"/>
        <c:auto val="1"/>
        <c:lblAlgn val="ctr"/>
        <c:lblOffset val="100"/>
        <c:noMultiLvlLbl val="0"/>
      </c:catAx>
      <c:valAx>
        <c:axId val="-1979267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979262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299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9"/>
            <a:ext cx="6858000" cy="1655762"/>
          </a:xfrm>
        </p:spPr>
        <p:txBody>
          <a:bodyPr/>
          <a:lstStyle>
            <a:lvl1pPr marL="0" indent="0" algn="ctr">
              <a:buNone/>
              <a:defRPr sz="1196"/>
            </a:lvl1pPr>
            <a:lvl2pPr marL="227857" indent="0" algn="ctr">
              <a:buNone/>
              <a:defRPr sz="997"/>
            </a:lvl2pPr>
            <a:lvl3pPr marL="455714" indent="0" algn="ctr">
              <a:buNone/>
              <a:defRPr sz="898"/>
            </a:lvl3pPr>
            <a:lvl4pPr marL="683571" indent="0" algn="ctr">
              <a:buNone/>
              <a:defRPr sz="797"/>
            </a:lvl4pPr>
            <a:lvl5pPr marL="911428" indent="0" algn="ctr">
              <a:buNone/>
              <a:defRPr sz="797"/>
            </a:lvl5pPr>
            <a:lvl6pPr marL="1139285" indent="0" algn="ctr">
              <a:buNone/>
              <a:defRPr sz="797"/>
            </a:lvl6pPr>
            <a:lvl7pPr marL="1367142" indent="0" algn="ctr">
              <a:buNone/>
              <a:defRPr sz="797"/>
            </a:lvl7pPr>
            <a:lvl8pPr marL="1594999" indent="0" algn="ctr">
              <a:buNone/>
              <a:defRPr sz="797"/>
            </a:lvl8pPr>
            <a:lvl9pPr marL="1822856" indent="0" algn="ctr">
              <a:buNone/>
              <a:defRPr sz="797"/>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30BC364E-D5F0-43BF-A242-C44111F03FDE}" type="datetimeFigureOut">
              <a:rPr lang="es-MX" smtClean="0"/>
              <a:t>22/01/2020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BEFBCAB-67E7-490F-9A14-C980493EA7CB}" type="slidenum">
              <a:rPr lang="es-MX" smtClean="0"/>
              <a:t>‹Nº›</a:t>
            </a:fld>
            <a:endParaRPr lang="es-MX" dirty="0"/>
          </a:p>
        </p:txBody>
      </p:sp>
      <p:pic>
        <p:nvPicPr>
          <p:cNvPr id="7" name="Imagen 6">
            <a:extLst>
              <a:ext uri="{FF2B5EF4-FFF2-40B4-BE49-F238E27FC236}">
                <a16:creationId xmlns:a16="http://schemas.microsoft.com/office/drawing/2014/main" id="{51AFA48A-C9D6-4940-9ECF-8673F43000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Tree>
    <p:extLst>
      <p:ext uri="{BB962C8B-B14F-4D97-AF65-F5344CB8AC3E}">
        <p14:creationId xmlns:p14="http://schemas.microsoft.com/office/powerpoint/2010/main" val="211604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997"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1" y="273051"/>
            <a:ext cx="5111751" cy="5853113"/>
          </a:xfrm>
        </p:spPr>
        <p:txBody>
          <a:bodyPr/>
          <a:lstStyle>
            <a:lvl1pPr>
              <a:defRPr sz="1595"/>
            </a:lvl1pPr>
            <a:lvl2pPr>
              <a:defRPr sz="1395"/>
            </a:lvl2pPr>
            <a:lvl3pPr>
              <a:defRPr sz="1196"/>
            </a:lvl3pPr>
            <a:lvl4pPr>
              <a:defRPr sz="997"/>
            </a:lvl4pPr>
            <a:lvl5pPr>
              <a:defRPr sz="997"/>
            </a:lvl5pPr>
            <a:lvl6pPr>
              <a:defRPr sz="997"/>
            </a:lvl6pPr>
            <a:lvl7pPr>
              <a:defRPr sz="997"/>
            </a:lvl7pPr>
            <a:lvl8pPr>
              <a:defRPr sz="997"/>
            </a:lvl8pPr>
            <a:lvl9pPr>
              <a:defRPr sz="99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2" y="1435101"/>
            <a:ext cx="3008313" cy="4691063"/>
          </a:xfrm>
        </p:spPr>
        <p:txBody>
          <a:bodyPr/>
          <a:lstStyle>
            <a:lvl1pPr marL="0" indent="0">
              <a:buNone/>
              <a:defRPr sz="698"/>
            </a:lvl1pPr>
            <a:lvl2pPr marL="227857" indent="0">
              <a:buNone/>
              <a:defRPr sz="598"/>
            </a:lvl2pPr>
            <a:lvl3pPr marL="455714" indent="0">
              <a:buNone/>
              <a:defRPr sz="499"/>
            </a:lvl3pPr>
            <a:lvl4pPr marL="683571" indent="0">
              <a:buNone/>
              <a:defRPr sz="448"/>
            </a:lvl4pPr>
            <a:lvl5pPr marL="911428" indent="0">
              <a:buNone/>
              <a:defRPr sz="448"/>
            </a:lvl5pPr>
            <a:lvl6pPr marL="1139285" indent="0">
              <a:buNone/>
              <a:defRPr sz="448"/>
            </a:lvl6pPr>
            <a:lvl7pPr marL="1367142" indent="0">
              <a:buNone/>
              <a:defRPr sz="448"/>
            </a:lvl7pPr>
            <a:lvl8pPr marL="1594999" indent="0">
              <a:buNone/>
              <a:defRPr sz="448"/>
            </a:lvl8pPr>
            <a:lvl9pPr marL="1822856" indent="0">
              <a:buNone/>
              <a:defRPr sz="448"/>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8" name="3 Marcador de contenido">
            <a:extLst>
              <a:ext uri="{FF2B5EF4-FFF2-40B4-BE49-F238E27FC236}">
                <a16:creationId xmlns:a16="http://schemas.microsoft.com/office/drawing/2014/main" id="{37CFD61C-142E-394A-A197-D6F457BA58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20031752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997"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6"/>
            <a:ext cx="5486400" cy="4114800"/>
          </a:xfrm>
        </p:spPr>
        <p:txBody>
          <a:bodyPr/>
          <a:lstStyle>
            <a:lvl1pPr marL="0" indent="0">
              <a:buNone/>
              <a:defRPr sz="1595"/>
            </a:lvl1pPr>
            <a:lvl2pPr marL="227857" indent="0">
              <a:buNone/>
              <a:defRPr sz="1395"/>
            </a:lvl2pPr>
            <a:lvl3pPr marL="455714" indent="0">
              <a:buNone/>
              <a:defRPr sz="1196"/>
            </a:lvl3pPr>
            <a:lvl4pPr marL="683571" indent="0">
              <a:buNone/>
              <a:defRPr sz="997"/>
            </a:lvl4pPr>
            <a:lvl5pPr marL="911428" indent="0">
              <a:buNone/>
              <a:defRPr sz="997"/>
            </a:lvl5pPr>
            <a:lvl6pPr marL="1139285" indent="0">
              <a:buNone/>
              <a:defRPr sz="997"/>
            </a:lvl6pPr>
            <a:lvl7pPr marL="1367142" indent="0">
              <a:buNone/>
              <a:defRPr sz="997"/>
            </a:lvl7pPr>
            <a:lvl8pPr marL="1594999" indent="0">
              <a:buNone/>
              <a:defRPr sz="997"/>
            </a:lvl8pPr>
            <a:lvl9pPr marL="1822856" indent="0">
              <a:buNone/>
              <a:defRPr sz="997"/>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698"/>
            </a:lvl1pPr>
            <a:lvl2pPr marL="227857" indent="0">
              <a:buNone/>
              <a:defRPr sz="598"/>
            </a:lvl2pPr>
            <a:lvl3pPr marL="455714" indent="0">
              <a:buNone/>
              <a:defRPr sz="499"/>
            </a:lvl3pPr>
            <a:lvl4pPr marL="683571" indent="0">
              <a:buNone/>
              <a:defRPr sz="448"/>
            </a:lvl4pPr>
            <a:lvl5pPr marL="911428" indent="0">
              <a:buNone/>
              <a:defRPr sz="448"/>
            </a:lvl5pPr>
            <a:lvl6pPr marL="1139285" indent="0">
              <a:buNone/>
              <a:defRPr sz="448"/>
            </a:lvl6pPr>
            <a:lvl7pPr marL="1367142" indent="0">
              <a:buNone/>
              <a:defRPr sz="448"/>
            </a:lvl7pPr>
            <a:lvl8pPr marL="1594999" indent="0">
              <a:buNone/>
              <a:defRPr sz="448"/>
            </a:lvl8pPr>
            <a:lvl9pPr marL="1822856" indent="0">
              <a:buNone/>
              <a:defRPr sz="448"/>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8" name="3 Marcador de contenido">
            <a:extLst>
              <a:ext uri="{FF2B5EF4-FFF2-40B4-BE49-F238E27FC236}">
                <a16:creationId xmlns:a16="http://schemas.microsoft.com/office/drawing/2014/main" id="{C248FAF5-1D91-3847-BE50-3C1E076168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1962440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7" name="3 Marcador de contenido">
            <a:extLst>
              <a:ext uri="{FF2B5EF4-FFF2-40B4-BE49-F238E27FC236}">
                <a16:creationId xmlns:a16="http://schemas.microsoft.com/office/drawing/2014/main" id="{502816D4-54E6-9F4E-BDE1-365CFA0181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22751" y="-630434"/>
            <a:ext cx="3971545" cy="4581128"/>
          </a:xfrm>
          <a:prstGeom prst="rect">
            <a:avLst/>
          </a:prstGeom>
          <a:effectLst>
            <a:glow>
              <a:schemeClr val="accent1"/>
            </a:glow>
          </a:effectLst>
        </p:spPr>
      </p:pic>
    </p:spTree>
    <p:extLst>
      <p:ext uri="{BB962C8B-B14F-4D97-AF65-F5344CB8AC3E}">
        <p14:creationId xmlns:p14="http://schemas.microsoft.com/office/powerpoint/2010/main" val="194624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7" name="3 Marcador de contenido">
            <a:extLst>
              <a:ext uri="{FF2B5EF4-FFF2-40B4-BE49-F238E27FC236}">
                <a16:creationId xmlns:a16="http://schemas.microsoft.com/office/drawing/2014/main" id="{0FF3015B-2D2A-DD40-AA76-EF0214A152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1276474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5714">
              <a:defRPr/>
            </a:pPr>
            <a:fld id="{30BC364E-D5F0-43BF-A242-C44111F03FDE}" type="datetimeFigureOut">
              <a:rPr lang="es-MX" smtClean="0">
                <a:solidFill>
                  <a:prstClr val="black">
                    <a:tint val="75000"/>
                  </a:prstClr>
                </a:solidFill>
              </a:rPr>
              <a:pPr defTabSz="455714">
                <a:defRPr/>
              </a:pPr>
              <a:t>22/01/2020</a:t>
            </a:fld>
            <a:endParaRPr lang="es-MX" dirty="0">
              <a:solidFill>
                <a:prstClr val="black">
                  <a:tint val="75000"/>
                </a:prstClr>
              </a:solidFill>
            </a:endParaRPr>
          </a:p>
        </p:txBody>
      </p:sp>
      <p:sp>
        <p:nvSpPr>
          <p:cNvPr id="3" name="Footer Placeholder 2"/>
          <p:cNvSpPr>
            <a:spLocks noGrp="1"/>
          </p:cNvSpPr>
          <p:nvPr>
            <p:ph type="ftr" sz="quarter" idx="11"/>
          </p:nvPr>
        </p:nvSpPr>
        <p:spPr/>
        <p:txBody>
          <a:bodyPr/>
          <a:lstStyle/>
          <a:p>
            <a:pPr defTabSz="455714">
              <a:defRPr/>
            </a:pPr>
            <a:endParaRPr lang="es-MX"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55714">
              <a:defRPr/>
            </a:pPr>
            <a:fld id="{1BEFBCAB-67E7-490F-9A14-C980493EA7CB}" type="slidenum">
              <a:rPr lang="es-MX" smtClean="0">
                <a:solidFill>
                  <a:prstClr val="black">
                    <a:tint val="75000"/>
                  </a:prstClr>
                </a:solidFill>
              </a:rPr>
              <a:pPr defTabSz="455714">
                <a:defRPr/>
              </a:pPr>
              <a:t>‹Nº›</a:t>
            </a:fld>
            <a:endParaRPr lang="es-MX" dirty="0">
              <a:solidFill>
                <a:prstClr val="black">
                  <a:tint val="75000"/>
                </a:prstClr>
              </a:solidFill>
            </a:endParaRPr>
          </a:p>
        </p:txBody>
      </p:sp>
    </p:spTree>
    <p:extLst>
      <p:ext uri="{BB962C8B-B14F-4D97-AF65-F5344CB8AC3E}">
        <p14:creationId xmlns:p14="http://schemas.microsoft.com/office/powerpoint/2010/main" val="2306409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2990"/>
            </a:lvl1pPr>
          </a:lstStyle>
          <a:p>
            <a:r>
              <a:rPr lang="es-ES"/>
              <a:t>Haga clic para modificar el estilo de título del patrón</a:t>
            </a:r>
            <a:endParaRPr lang="es-MX"/>
          </a:p>
        </p:txBody>
      </p:sp>
      <p:sp>
        <p:nvSpPr>
          <p:cNvPr id="3" name="Subtítulo 2"/>
          <p:cNvSpPr>
            <a:spLocks noGrp="1"/>
          </p:cNvSpPr>
          <p:nvPr>
            <p:ph type="subTitle" idx="1"/>
          </p:nvPr>
        </p:nvSpPr>
        <p:spPr>
          <a:xfrm>
            <a:off x="1143000" y="3602039"/>
            <a:ext cx="6858000" cy="1655762"/>
          </a:xfrm>
        </p:spPr>
        <p:txBody>
          <a:bodyPr/>
          <a:lstStyle>
            <a:lvl1pPr marL="0" indent="0" algn="ctr">
              <a:buNone/>
              <a:defRPr sz="1196"/>
            </a:lvl1pPr>
            <a:lvl2pPr marL="227857" indent="0" algn="ctr">
              <a:buNone/>
              <a:defRPr sz="997"/>
            </a:lvl2pPr>
            <a:lvl3pPr marL="455714" indent="0" algn="ctr">
              <a:buNone/>
              <a:defRPr sz="898"/>
            </a:lvl3pPr>
            <a:lvl4pPr marL="683571" indent="0" algn="ctr">
              <a:buNone/>
              <a:defRPr sz="797"/>
            </a:lvl4pPr>
            <a:lvl5pPr marL="911428" indent="0" algn="ctr">
              <a:buNone/>
              <a:defRPr sz="797"/>
            </a:lvl5pPr>
            <a:lvl6pPr marL="1139285" indent="0" algn="ctr">
              <a:buNone/>
              <a:defRPr sz="797"/>
            </a:lvl6pPr>
            <a:lvl7pPr marL="1367142" indent="0" algn="ctr">
              <a:buNone/>
              <a:defRPr sz="797"/>
            </a:lvl7pPr>
            <a:lvl8pPr marL="1594999" indent="0" algn="ctr">
              <a:buNone/>
              <a:defRPr sz="797"/>
            </a:lvl8pPr>
            <a:lvl9pPr marL="1822856" indent="0" algn="ctr">
              <a:buNone/>
              <a:defRPr sz="797"/>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30BC364E-D5F0-43BF-A242-C44111F03FDE}" type="datetimeFigureOut">
              <a:rPr lang="es-MX" smtClean="0"/>
              <a:t>22/01/2020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BEFBCAB-67E7-490F-9A14-C980493EA7CB}" type="slidenum">
              <a:rPr lang="es-MX" smtClean="0"/>
              <a:t>‹Nº›</a:t>
            </a:fld>
            <a:endParaRPr lang="es-MX" dirty="0"/>
          </a:p>
        </p:txBody>
      </p:sp>
      <p:pic>
        <p:nvPicPr>
          <p:cNvPr id="7" name="Imagen 6">
            <a:extLst>
              <a:ext uri="{FF2B5EF4-FFF2-40B4-BE49-F238E27FC236}">
                <a16:creationId xmlns:a16="http://schemas.microsoft.com/office/drawing/2014/main" id="{51AFA48A-C9D6-4940-9ECF-8673F43000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pic>
        <p:nvPicPr>
          <p:cNvPr id="8" name="Imagen 7">
            <a:extLst>
              <a:ext uri="{FF2B5EF4-FFF2-40B4-BE49-F238E27FC236}">
                <a16:creationId xmlns:a16="http://schemas.microsoft.com/office/drawing/2014/main" id="{8839F0E1-08C5-6B4A-A14E-00678D1FC5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68" y="5573871"/>
            <a:ext cx="9144000" cy="1170182"/>
          </a:xfrm>
          <a:prstGeom prst="rect">
            <a:avLst/>
          </a:prstGeom>
        </p:spPr>
      </p:pic>
      <p:pic>
        <p:nvPicPr>
          <p:cNvPr id="9" name="Imagen 8">
            <a:extLst>
              <a:ext uri="{FF2B5EF4-FFF2-40B4-BE49-F238E27FC236}">
                <a16:creationId xmlns:a16="http://schemas.microsoft.com/office/drawing/2014/main" id="{1B5DF067-C760-7047-9F70-20D90AE5AAD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0479"/>
          <a:stretch/>
        </p:blipFill>
        <p:spPr>
          <a:xfrm>
            <a:off x="0" y="1"/>
            <a:ext cx="1145893" cy="1528834"/>
          </a:xfrm>
          <a:prstGeom prst="rect">
            <a:avLst/>
          </a:prstGeom>
        </p:spPr>
      </p:pic>
    </p:spTree>
    <p:extLst>
      <p:ext uri="{BB962C8B-B14F-4D97-AF65-F5344CB8AC3E}">
        <p14:creationId xmlns:p14="http://schemas.microsoft.com/office/powerpoint/2010/main" val="3262208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0BC364E-D5F0-43BF-A242-C44111F03FDE}" type="datetimeFigureOut">
              <a:rPr lang="es-MX" smtClean="0"/>
              <a:t>22/01/2020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BEFBCAB-67E7-490F-9A14-C980493EA7CB}" type="slidenum">
              <a:rPr lang="es-MX" smtClean="0"/>
              <a:t>‹Nº›</a:t>
            </a:fld>
            <a:endParaRPr lang="es-MX" dirty="0"/>
          </a:p>
        </p:txBody>
      </p:sp>
      <p:pic>
        <p:nvPicPr>
          <p:cNvPr id="7" name="Imagen 6">
            <a:extLst>
              <a:ext uri="{FF2B5EF4-FFF2-40B4-BE49-F238E27FC236}">
                <a16:creationId xmlns:a16="http://schemas.microsoft.com/office/drawing/2014/main" id="{27C5C9EB-0464-064B-A996-B5ACB1EDF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pic>
        <p:nvPicPr>
          <p:cNvPr id="8" name="Imagen 7">
            <a:extLst>
              <a:ext uri="{FF2B5EF4-FFF2-40B4-BE49-F238E27FC236}">
                <a16:creationId xmlns:a16="http://schemas.microsoft.com/office/drawing/2014/main" id="{5F18DBA7-55E8-DD42-BAB5-A2D2893D97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68" y="5573871"/>
            <a:ext cx="9144000" cy="1170182"/>
          </a:xfrm>
          <a:prstGeom prst="rect">
            <a:avLst/>
          </a:prstGeom>
        </p:spPr>
      </p:pic>
      <p:pic>
        <p:nvPicPr>
          <p:cNvPr id="9" name="Imagen 8">
            <a:extLst>
              <a:ext uri="{FF2B5EF4-FFF2-40B4-BE49-F238E27FC236}">
                <a16:creationId xmlns:a16="http://schemas.microsoft.com/office/drawing/2014/main" id="{1A95BC91-51AD-954D-8AAB-911D68B8ADF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0479"/>
          <a:stretch/>
        </p:blipFill>
        <p:spPr>
          <a:xfrm>
            <a:off x="0" y="1"/>
            <a:ext cx="1145893" cy="1528834"/>
          </a:xfrm>
          <a:prstGeom prst="rect">
            <a:avLst/>
          </a:prstGeom>
        </p:spPr>
      </p:pic>
    </p:spTree>
    <p:extLst>
      <p:ext uri="{BB962C8B-B14F-4D97-AF65-F5344CB8AC3E}">
        <p14:creationId xmlns:p14="http://schemas.microsoft.com/office/powerpoint/2010/main" val="1137030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90" y="1709739"/>
            <a:ext cx="7886700" cy="2852737"/>
          </a:xfrm>
        </p:spPr>
        <p:txBody>
          <a:bodyPr anchor="b"/>
          <a:lstStyle>
            <a:lvl1pPr>
              <a:defRPr sz="2990"/>
            </a:lvl1pPr>
          </a:lstStyle>
          <a:p>
            <a:r>
              <a:rPr lang="es-ES"/>
              <a:t>Haga clic para modificar el estilo de título del patrón</a:t>
            </a:r>
            <a:endParaRPr lang="es-MX"/>
          </a:p>
        </p:txBody>
      </p:sp>
      <p:sp>
        <p:nvSpPr>
          <p:cNvPr id="3" name="Marcador de texto 2"/>
          <p:cNvSpPr>
            <a:spLocks noGrp="1"/>
          </p:cNvSpPr>
          <p:nvPr>
            <p:ph type="body" idx="1"/>
          </p:nvPr>
        </p:nvSpPr>
        <p:spPr>
          <a:xfrm>
            <a:off x="623890" y="4589464"/>
            <a:ext cx="7886700" cy="1500187"/>
          </a:xfrm>
        </p:spPr>
        <p:txBody>
          <a:bodyPr/>
          <a:lstStyle>
            <a:lvl1pPr marL="0" indent="0">
              <a:buNone/>
              <a:defRPr sz="1196">
                <a:solidFill>
                  <a:schemeClr val="tx1">
                    <a:tint val="75000"/>
                  </a:schemeClr>
                </a:solidFill>
              </a:defRPr>
            </a:lvl1pPr>
            <a:lvl2pPr marL="227857" indent="0">
              <a:buNone/>
              <a:defRPr sz="997">
                <a:solidFill>
                  <a:schemeClr val="tx1">
                    <a:tint val="75000"/>
                  </a:schemeClr>
                </a:solidFill>
              </a:defRPr>
            </a:lvl2pPr>
            <a:lvl3pPr marL="455714" indent="0">
              <a:buNone/>
              <a:defRPr sz="898">
                <a:solidFill>
                  <a:schemeClr val="tx1">
                    <a:tint val="75000"/>
                  </a:schemeClr>
                </a:solidFill>
              </a:defRPr>
            </a:lvl3pPr>
            <a:lvl4pPr marL="683571" indent="0">
              <a:buNone/>
              <a:defRPr sz="797">
                <a:solidFill>
                  <a:schemeClr val="tx1">
                    <a:tint val="75000"/>
                  </a:schemeClr>
                </a:solidFill>
              </a:defRPr>
            </a:lvl4pPr>
            <a:lvl5pPr marL="911428" indent="0">
              <a:buNone/>
              <a:defRPr sz="797">
                <a:solidFill>
                  <a:schemeClr val="tx1">
                    <a:tint val="75000"/>
                  </a:schemeClr>
                </a:solidFill>
              </a:defRPr>
            </a:lvl5pPr>
            <a:lvl6pPr marL="1139285" indent="0">
              <a:buNone/>
              <a:defRPr sz="797">
                <a:solidFill>
                  <a:schemeClr val="tx1">
                    <a:tint val="75000"/>
                  </a:schemeClr>
                </a:solidFill>
              </a:defRPr>
            </a:lvl6pPr>
            <a:lvl7pPr marL="1367142" indent="0">
              <a:buNone/>
              <a:defRPr sz="797">
                <a:solidFill>
                  <a:schemeClr val="tx1">
                    <a:tint val="75000"/>
                  </a:schemeClr>
                </a:solidFill>
              </a:defRPr>
            </a:lvl7pPr>
            <a:lvl8pPr marL="1594999" indent="0">
              <a:buNone/>
              <a:defRPr sz="797">
                <a:solidFill>
                  <a:schemeClr val="tx1">
                    <a:tint val="75000"/>
                  </a:schemeClr>
                </a:solidFill>
              </a:defRPr>
            </a:lvl8pPr>
            <a:lvl9pPr marL="1822856" indent="0">
              <a:buNone/>
              <a:defRPr sz="797">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0BC364E-D5F0-43BF-A242-C44111F03FDE}" type="datetimeFigureOut">
              <a:rPr lang="es-MX" smtClean="0"/>
              <a:t>22/01/2020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BEFBCAB-67E7-490F-9A14-C980493EA7CB}" type="slidenum">
              <a:rPr lang="es-MX" smtClean="0"/>
              <a:t>‹Nº›</a:t>
            </a:fld>
            <a:endParaRPr lang="es-MX" dirty="0"/>
          </a:p>
        </p:txBody>
      </p:sp>
    </p:spTree>
    <p:extLst>
      <p:ext uri="{BB962C8B-B14F-4D97-AF65-F5344CB8AC3E}">
        <p14:creationId xmlns:p14="http://schemas.microsoft.com/office/powerpoint/2010/main" val="1520434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628651" y="1825626"/>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4629151" y="1825626"/>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30BC364E-D5F0-43BF-A242-C44111F03FDE}" type="datetimeFigureOut">
              <a:rPr lang="es-MX" smtClean="0"/>
              <a:t>22/01/2020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BEFBCAB-67E7-490F-9A14-C980493EA7CB}" type="slidenum">
              <a:rPr lang="es-MX" smtClean="0"/>
              <a:t>‹Nº›</a:t>
            </a:fld>
            <a:endParaRPr lang="es-MX" dirty="0"/>
          </a:p>
        </p:txBody>
      </p:sp>
      <p:pic>
        <p:nvPicPr>
          <p:cNvPr id="8" name="Imagen 7">
            <a:extLst>
              <a:ext uri="{FF2B5EF4-FFF2-40B4-BE49-F238E27FC236}">
                <a16:creationId xmlns:a16="http://schemas.microsoft.com/office/drawing/2014/main" id="{12DD4341-9C8C-D046-9C9B-19AAB0EE6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pic>
        <p:nvPicPr>
          <p:cNvPr id="9" name="Imagen 8">
            <a:extLst>
              <a:ext uri="{FF2B5EF4-FFF2-40B4-BE49-F238E27FC236}">
                <a16:creationId xmlns:a16="http://schemas.microsoft.com/office/drawing/2014/main" id="{7C158E25-2AD3-C84A-B4E2-86223CBFD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68" y="5573871"/>
            <a:ext cx="9144000" cy="1170182"/>
          </a:xfrm>
          <a:prstGeom prst="rect">
            <a:avLst/>
          </a:prstGeom>
        </p:spPr>
      </p:pic>
      <p:pic>
        <p:nvPicPr>
          <p:cNvPr id="10" name="Imagen 9">
            <a:extLst>
              <a:ext uri="{FF2B5EF4-FFF2-40B4-BE49-F238E27FC236}">
                <a16:creationId xmlns:a16="http://schemas.microsoft.com/office/drawing/2014/main" id="{8BA94A43-2C52-D146-BC98-7915BD144C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0479"/>
          <a:stretch/>
        </p:blipFill>
        <p:spPr>
          <a:xfrm>
            <a:off x="0" y="1"/>
            <a:ext cx="1145893" cy="1528834"/>
          </a:xfrm>
          <a:prstGeom prst="rect">
            <a:avLst/>
          </a:prstGeom>
        </p:spPr>
      </p:pic>
    </p:spTree>
    <p:extLst>
      <p:ext uri="{BB962C8B-B14F-4D97-AF65-F5344CB8AC3E}">
        <p14:creationId xmlns:p14="http://schemas.microsoft.com/office/powerpoint/2010/main" val="3333616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3" y="365125"/>
            <a:ext cx="78867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1196" b="1"/>
            </a:lvl1pPr>
            <a:lvl2pPr marL="227857" indent="0">
              <a:buNone/>
              <a:defRPr sz="997" b="1"/>
            </a:lvl2pPr>
            <a:lvl3pPr marL="455714" indent="0">
              <a:buNone/>
              <a:defRPr sz="898" b="1"/>
            </a:lvl3pPr>
            <a:lvl4pPr marL="683571" indent="0">
              <a:buNone/>
              <a:defRPr sz="797" b="1"/>
            </a:lvl4pPr>
            <a:lvl5pPr marL="911428" indent="0">
              <a:buNone/>
              <a:defRPr sz="797" b="1"/>
            </a:lvl5pPr>
            <a:lvl6pPr marL="1139285" indent="0">
              <a:buNone/>
              <a:defRPr sz="797" b="1"/>
            </a:lvl6pPr>
            <a:lvl7pPr marL="1367142" indent="0">
              <a:buNone/>
              <a:defRPr sz="797" b="1"/>
            </a:lvl7pPr>
            <a:lvl8pPr marL="1594999" indent="0">
              <a:buNone/>
              <a:defRPr sz="797" b="1"/>
            </a:lvl8pPr>
            <a:lvl9pPr marL="1822856" indent="0">
              <a:buNone/>
              <a:defRPr sz="797" b="1"/>
            </a:lvl9pPr>
          </a:lstStyle>
          <a:p>
            <a:pPr lvl="0"/>
            <a:r>
              <a:rPr lang="es-ES"/>
              <a:t>Editar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4629153" y="1681163"/>
            <a:ext cx="3887391" cy="823912"/>
          </a:xfrm>
        </p:spPr>
        <p:txBody>
          <a:bodyPr anchor="b"/>
          <a:lstStyle>
            <a:lvl1pPr marL="0" indent="0">
              <a:buNone/>
              <a:defRPr sz="1196" b="1"/>
            </a:lvl1pPr>
            <a:lvl2pPr marL="227857" indent="0">
              <a:buNone/>
              <a:defRPr sz="997" b="1"/>
            </a:lvl2pPr>
            <a:lvl3pPr marL="455714" indent="0">
              <a:buNone/>
              <a:defRPr sz="898" b="1"/>
            </a:lvl3pPr>
            <a:lvl4pPr marL="683571" indent="0">
              <a:buNone/>
              <a:defRPr sz="797" b="1"/>
            </a:lvl4pPr>
            <a:lvl5pPr marL="911428" indent="0">
              <a:buNone/>
              <a:defRPr sz="797" b="1"/>
            </a:lvl5pPr>
            <a:lvl6pPr marL="1139285" indent="0">
              <a:buNone/>
              <a:defRPr sz="797" b="1"/>
            </a:lvl6pPr>
            <a:lvl7pPr marL="1367142" indent="0">
              <a:buNone/>
              <a:defRPr sz="797" b="1"/>
            </a:lvl7pPr>
            <a:lvl8pPr marL="1594999" indent="0">
              <a:buNone/>
              <a:defRPr sz="797" b="1"/>
            </a:lvl8pPr>
            <a:lvl9pPr marL="1822856" indent="0">
              <a:buNone/>
              <a:defRPr sz="797" b="1"/>
            </a:lvl9pPr>
          </a:lstStyle>
          <a:p>
            <a:pPr lvl="0"/>
            <a:r>
              <a:rPr lang="es-ES"/>
              <a:t>Editar el estilo de texto del patrón</a:t>
            </a:r>
          </a:p>
        </p:txBody>
      </p:sp>
      <p:sp>
        <p:nvSpPr>
          <p:cNvPr id="6" name="Marcador de contenido 5"/>
          <p:cNvSpPr>
            <a:spLocks noGrp="1"/>
          </p:cNvSpPr>
          <p:nvPr>
            <p:ph sz="quarter" idx="4"/>
          </p:nvPr>
        </p:nvSpPr>
        <p:spPr>
          <a:xfrm>
            <a:off x="4629153"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30BC364E-D5F0-43BF-A242-C44111F03FDE}" type="datetimeFigureOut">
              <a:rPr lang="es-MX" smtClean="0"/>
              <a:t>22/01/2020</a:t>
            </a:fld>
            <a:endParaRPr lang="es-MX" dirty="0"/>
          </a:p>
        </p:txBody>
      </p:sp>
      <p:sp>
        <p:nvSpPr>
          <p:cNvPr id="8" name="Marcador de pie de página 7"/>
          <p:cNvSpPr>
            <a:spLocks noGrp="1"/>
          </p:cNvSpPr>
          <p:nvPr>
            <p:ph type="ftr" sz="quarter" idx="11"/>
          </p:nvPr>
        </p:nvSpPr>
        <p:spPr/>
        <p:txBody>
          <a:bodyPr/>
          <a:lstStyle/>
          <a:p>
            <a:endParaRPr lang="es-MX" dirty="0"/>
          </a:p>
        </p:txBody>
      </p:sp>
      <p:sp>
        <p:nvSpPr>
          <p:cNvPr id="9" name="Marcador de número de diapositiva 8"/>
          <p:cNvSpPr>
            <a:spLocks noGrp="1"/>
          </p:cNvSpPr>
          <p:nvPr>
            <p:ph type="sldNum" sz="quarter" idx="12"/>
          </p:nvPr>
        </p:nvSpPr>
        <p:spPr/>
        <p:txBody>
          <a:bodyPr/>
          <a:lstStyle/>
          <a:p>
            <a:fld id="{1BEFBCAB-67E7-490F-9A14-C980493EA7CB}" type="slidenum">
              <a:rPr lang="es-MX" smtClean="0"/>
              <a:t>‹Nº›</a:t>
            </a:fld>
            <a:endParaRPr lang="es-MX" dirty="0"/>
          </a:p>
        </p:txBody>
      </p:sp>
      <p:pic>
        <p:nvPicPr>
          <p:cNvPr id="10" name="Imagen 9">
            <a:extLst>
              <a:ext uri="{FF2B5EF4-FFF2-40B4-BE49-F238E27FC236}">
                <a16:creationId xmlns:a16="http://schemas.microsoft.com/office/drawing/2014/main" id="{5A74D359-244E-5440-904C-F6CB8608D3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pic>
        <p:nvPicPr>
          <p:cNvPr id="11" name="Imagen 10">
            <a:extLst>
              <a:ext uri="{FF2B5EF4-FFF2-40B4-BE49-F238E27FC236}">
                <a16:creationId xmlns:a16="http://schemas.microsoft.com/office/drawing/2014/main" id="{E4ADF1CA-1C72-0F49-AB3B-2BD8839987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68" y="5573871"/>
            <a:ext cx="9144000" cy="1170182"/>
          </a:xfrm>
          <a:prstGeom prst="rect">
            <a:avLst/>
          </a:prstGeom>
        </p:spPr>
      </p:pic>
      <p:pic>
        <p:nvPicPr>
          <p:cNvPr id="12" name="Imagen 11">
            <a:extLst>
              <a:ext uri="{FF2B5EF4-FFF2-40B4-BE49-F238E27FC236}">
                <a16:creationId xmlns:a16="http://schemas.microsoft.com/office/drawing/2014/main" id="{B8A22FB3-7D82-A747-AD62-F1C2219F0EF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0479"/>
          <a:stretch/>
        </p:blipFill>
        <p:spPr>
          <a:xfrm>
            <a:off x="0" y="1"/>
            <a:ext cx="1145893" cy="1528834"/>
          </a:xfrm>
          <a:prstGeom prst="rect">
            <a:avLst/>
          </a:prstGeom>
        </p:spPr>
      </p:pic>
    </p:spTree>
    <p:extLst>
      <p:ext uri="{BB962C8B-B14F-4D97-AF65-F5344CB8AC3E}">
        <p14:creationId xmlns:p14="http://schemas.microsoft.com/office/powerpoint/2010/main" val="239296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227857" indent="0" algn="ctr">
              <a:buNone/>
              <a:defRPr>
                <a:solidFill>
                  <a:schemeClr val="tx1">
                    <a:tint val="75000"/>
                  </a:schemeClr>
                </a:solidFill>
              </a:defRPr>
            </a:lvl2pPr>
            <a:lvl3pPr marL="455714" indent="0" algn="ctr">
              <a:buNone/>
              <a:defRPr>
                <a:solidFill>
                  <a:schemeClr val="tx1">
                    <a:tint val="75000"/>
                  </a:schemeClr>
                </a:solidFill>
              </a:defRPr>
            </a:lvl3pPr>
            <a:lvl4pPr marL="683571" indent="0" algn="ctr">
              <a:buNone/>
              <a:defRPr>
                <a:solidFill>
                  <a:schemeClr val="tx1">
                    <a:tint val="75000"/>
                  </a:schemeClr>
                </a:solidFill>
              </a:defRPr>
            </a:lvl4pPr>
            <a:lvl5pPr marL="911428" indent="0" algn="ctr">
              <a:buNone/>
              <a:defRPr>
                <a:solidFill>
                  <a:schemeClr val="tx1">
                    <a:tint val="75000"/>
                  </a:schemeClr>
                </a:solidFill>
              </a:defRPr>
            </a:lvl5pPr>
            <a:lvl6pPr marL="1139285" indent="0" algn="ctr">
              <a:buNone/>
              <a:defRPr>
                <a:solidFill>
                  <a:schemeClr val="tx1">
                    <a:tint val="75000"/>
                  </a:schemeClr>
                </a:solidFill>
              </a:defRPr>
            </a:lvl6pPr>
            <a:lvl7pPr marL="1367142" indent="0" algn="ctr">
              <a:buNone/>
              <a:defRPr>
                <a:solidFill>
                  <a:schemeClr val="tx1">
                    <a:tint val="75000"/>
                  </a:schemeClr>
                </a:solidFill>
              </a:defRPr>
            </a:lvl7pPr>
            <a:lvl8pPr marL="1594999" indent="0" algn="ctr">
              <a:buNone/>
              <a:defRPr>
                <a:solidFill>
                  <a:schemeClr val="tx1">
                    <a:tint val="75000"/>
                  </a:schemeClr>
                </a:solidFill>
              </a:defRPr>
            </a:lvl8pPr>
            <a:lvl9pPr marL="1822856"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spTree>
    <p:extLst>
      <p:ext uri="{BB962C8B-B14F-4D97-AF65-F5344CB8AC3E}">
        <p14:creationId xmlns:p14="http://schemas.microsoft.com/office/powerpoint/2010/main" val="3902481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30BC364E-D5F0-43BF-A242-C44111F03FDE}" type="datetimeFigureOut">
              <a:rPr lang="es-MX" smtClean="0"/>
              <a:t>22/01/2020</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1BEFBCAB-67E7-490F-9A14-C980493EA7CB}" type="slidenum">
              <a:rPr lang="es-MX" smtClean="0"/>
              <a:t>‹Nº›</a:t>
            </a:fld>
            <a:endParaRPr lang="es-MX" dirty="0"/>
          </a:p>
        </p:txBody>
      </p:sp>
      <p:pic>
        <p:nvPicPr>
          <p:cNvPr id="6" name="Imagen 5">
            <a:extLst>
              <a:ext uri="{FF2B5EF4-FFF2-40B4-BE49-F238E27FC236}">
                <a16:creationId xmlns:a16="http://schemas.microsoft.com/office/drawing/2014/main" id="{A2530133-16BC-B240-BF21-AFB115469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pic>
        <p:nvPicPr>
          <p:cNvPr id="7" name="Imagen 6">
            <a:extLst>
              <a:ext uri="{FF2B5EF4-FFF2-40B4-BE49-F238E27FC236}">
                <a16:creationId xmlns:a16="http://schemas.microsoft.com/office/drawing/2014/main" id="{815F92D4-4F97-894D-A4F0-D96822C850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68" y="5573871"/>
            <a:ext cx="9144000" cy="1170182"/>
          </a:xfrm>
          <a:prstGeom prst="rect">
            <a:avLst/>
          </a:prstGeom>
        </p:spPr>
      </p:pic>
      <p:pic>
        <p:nvPicPr>
          <p:cNvPr id="9" name="Imagen 8">
            <a:extLst>
              <a:ext uri="{FF2B5EF4-FFF2-40B4-BE49-F238E27FC236}">
                <a16:creationId xmlns:a16="http://schemas.microsoft.com/office/drawing/2014/main" id="{5DE7CACD-1320-3F40-91AF-2750AC20DF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63672" y="0"/>
            <a:ext cx="3193035" cy="1683632"/>
          </a:xfrm>
          <a:prstGeom prst="rect">
            <a:avLst/>
          </a:prstGeom>
        </p:spPr>
      </p:pic>
    </p:spTree>
    <p:extLst>
      <p:ext uri="{BB962C8B-B14F-4D97-AF65-F5344CB8AC3E}">
        <p14:creationId xmlns:p14="http://schemas.microsoft.com/office/powerpoint/2010/main" val="2705841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0BC364E-D5F0-43BF-A242-C44111F03FDE}" type="datetimeFigureOut">
              <a:rPr lang="es-MX" smtClean="0"/>
              <a:t>22/01/2020</a:t>
            </a:fld>
            <a:endParaRPr lang="es-MX" dirty="0"/>
          </a:p>
        </p:txBody>
      </p:sp>
      <p:sp>
        <p:nvSpPr>
          <p:cNvPr id="3" name="Marcador de pie de página 2"/>
          <p:cNvSpPr>
            <a:spLocks noGrp="1"/>
          </p:cNvSpPr>
          <p:nvPr>
            <p:ph type="ftr" sz="quarter" idx="11"/>
          </p:nvPr>
        </p:nvSpPr>
        <p:spPr/>
        <p:txBody>
          <a:bodyPr/>
          <a:lstStyle/>
          <a:p>
            <a:endParaRPr lang="es-MX" dirty="0"/>
          </a:p>
        </p:txBody>
      </p:sp>
      <p:sp>
        <p:nvSpPr>
          <p:cNvPr id="4" name="Marcador de número de diapositiva 3"/>
          <p:cNvSpPr>
            <a:spLocks noGrp="1"/>
          </p:cNvSpPr>
          <p:nvPr>
            <p:ph type="sldNum" sz="quarter" idx="12"/>
          </p:nvPr>
        </p:nvSpPr>
        <p:spPr/>
        <p:txBody>
          <a:bodyPr/>
          <a:lstStyle/>
          <a:p>
            <a:fld id="{1BEFBCAB-67E7-490F-9A14-C980493EA7CB}" type="slidenum">
              <a:rPr lang="es-MX" smtClean="0"/>
              <a:t>‹Nº›</a:t>
            </a:fld>
            <a:endParaRPr lang="es-MX" dirty="0"/>
          </a:p>
        </p:txBody>
      </p:sp>
      <p:pic>
        <p:nvPicPr>
          <p:cNvPr id="5" name="Imagen 4">
            <a:extLst>
              <a:ext uri="{FF2B5EF4-FFF2-40B4-BE49-F238E27FC236}">
                <a16:creationId xmlns:a16="http://schemas.microsoft.com/office/drawing/2014/main" id="{FC6C0B9D-26BB-0947-ADBE-E786C351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pic>
        <p:nvPicPr>
          <p:cNvPr id="6" name="Imagen 5">
            <a:extLst>
              <a:ext uri="{FF2B5EF4-FFF2-40B4-BE49-F238E27FC236}">
                <a16:creationId xmlns:a16="http://schemas.microsoft.com/office/drawing/2014/main" id="{6FE01C09-C7A7-EC45-A79F-C83B14EB8A3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368" y="5573871"/>
            <a:ext cx="9144000" cy="1170182"/>
          </a:xfrm>
          <a:prstGeom prst="rect">
            <a:avLst/>
          </a:prstGeom>
        </p:spPr>
      </p:pic>
      <p:pic>
        <p:nvPicPr>
          <p:cNvPr id="7" name="Imagen 6">
            <a:extLst>
              <a:ext uri="{FF2B5EF4-FFF2-40B4-BE49-F238E27FC236}">
                <a16:creationId xmlns:a16="http://schemas.microsoft.com/office/drawing/2014/main" id="{838500AA-B664-BE45-B908-7E0D7B118F0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0479"/>
          <a:stretch/>
        </p:blipFill>
        <p:spPr>
          <a:xfrm>
            <a:off x="0" y="1"/>
            <a:ext cx="1145893" cy="1528834"/>
          </a:xfrm>
          <a:prstGeom prst="rect">
            <a:avLst/>
          </a:prstGeom>
        </p:spPr>
      </p:pic>
    </p:spTree>
    <p:extLst>
      <p:ext uri="{BB962C8B-B14F-4D97-AF65-F5344CB8AC3E}">
        <p14:creationId xmlns:p14="http://schemas.microsoft.com/office/powerpoint/2010/main" val="2340666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4" y="457200"/>
            <a:ext cx="2949177" cy="1600200"/>
          </a:xfrm>
        </p:spPr>
        <p:txBody>
          <a:bodyPr anchor="b"/>
          <a:lstStyle>
            <a:lvl1pPr>
              <a:defRPr sz="1595"/>
            </a:lvl1pPr>
          </a:lstStyle>
          <a:p>
            <a:r>
              <a:rPr lang="es-ES"/>
              <a:t>Haga clic para modificar el estilo de título del patrón</a:t>
            </a:r>
            <a:endParaRPr lang="es-MX"/>
          </a:p>
        </p:txBody>
      </p:sp>
      <p:sp>
        <p:nvSpPr>
          <p:cNvPr id="3" name="Marcador de contenido 2"/>
          <p:cNvSpPr>
            <a:spLocks noGrp="1"/>
          </p:cNvSpPr>
          <p:nvPr>
            <p:ph idx="1"/>
          </p:nvPr>
        </p:nvSpPr>
        <p:spPr>
          <a:xfrm>
            <a:off x="3887393" y="987426"/>
            <a:ext cx="4629151" cy="4873624"/>
          </a:xfrm>
        </p:spPr>
        <p:txBody>
          <a:bodyPr/>
          <a:lstStyle>
            <a:lvl1pPr>
              <a:defRPr sz="1595"/>
            </a:lvl1pPr>
            <a:lvl2pPr>
              <a:defRPr sz="1395"/>
            </a:lvl2pPr>
            <a:lvl3pPr>
              <a:defRPr sz="1196"/>
            </a:lvl3pPr>
            <a:lvl4pPr>
              <a:defRPr sz="997"/>
            </a:lvl4pPr>
            <a:lvl5pPr>
              <a:defRPr sz="997"/>
            </a:lvl5pPr>
            <a:lvl6pPr>
              <a:defRPr sz="997"/>
            </a:lvl6pPr>
            <a:lvl7pPr>
              <a:defRPr sz="997"/>
            </a:lvl7pPr>
            <a:lvl8pPr>
              <a:defRPr sz="997"/>
            </a:lvl8pPr>
            <a:lvl9pPr>
              <a:defRPr sz="997"/>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629844" y="2057400"/>
            <a:ext cx="2949177" cy="3811588"/>
          </a:xfrm>
        </p:spPr>
        <p:txBody>
          <a:bodyPr/>
          <a:lstStyle>
            <a:lvl1pPr marL="0" indent="0">
              <a:buNone/>
              <a:defRPr sz="797"/>
            </a:lvl1pPr>
            <a:lvl2pPr marL="227857" indent="0">
              <a:buNone/>
              <a:defRPr sz="698"/>
            </a:lvl2pPr>
            <a:lvl3pPr marL="455714" indent="0">
              <a:buNone/>
              <a:defRPr sz="598"/>
            </a:lvl3pPr>
            <a:lvl4pPr marL="683571" indent="0">
              <a:buNone/>
              <a:defRPr sz="499"/>
            </a:lvl4pPr>
            <a:lvl5pPr marL="911428" indent="0">
              <a:buNone/>
              <a:defRPr sz="499"/>
            </a:lvl5pPr>
            <a:lvl6pPr marL="1139285" indent="0">
              <a:buNone/>
              <a:defRPr sz="499"/>
            </a:lvl6pPr>
            <a:lvl7pPr marL="1367142" indent="0">
              <a:buNone/>
              <a:defRPr sz="499"/>
            </a:lvl7pPr>
            <a:lvl8pPr marL="1594999" indent="0">
              <a:buNone/>
              <a:defRPr sz="499"/>
            </a:lvl8pPr>
            <a:lvl9pPr marL="1822856" indent="0">
              <a:buNone/>
              <a:defRPr sz="499"/>
            </a:lvl9pPr>
          </a:lstStyle>
          <a:p>
            <a:pPr lvl="0"/>
            <a:r>
              <a:rPr lang="es-ES"/>
              <a:t>Editar el estilo de texto del patrón</a:t>
            </a:r>
          </a:p>
        </p:txBody>
      </p:sp>
      <p:sp>
        <p:nvSpPr>
          <p:cNvPr id="5" name="Marcador de fecha 4"/>
          <p:cNvSpPr>
            <a:spLocks noGrp="1"/>
          </p:cNvSpPr>
          <p:nvPr>
            <p:ph type="dt" sz="half" idx="10"/>
          </p:nvPr>
        </p:nvSpPr>
        <p:spPr/>
        <p:txBody>
          <a:bodyPr/>
          <a:lstStyle/>
          <a:p>
            <a:fld id="{30BC364E-D5F0-43BF-A242-C44111F03FDE}" type="datetimeFigureOut">
              <a:rPr lang="es-MX" smtClean="0"/>
              <a:t>22/01/2020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BEFBCAB-67E7-490F-9A14-C980493EA7CB}" type="slidenum">
              <a:rPr lang="es-MX" smtClean="0"/>
              <a:t>‹Nº›</a:t>
            </a:fld>
            <a:endParaRPr lang="es-MX" dirty="0"/>
          </a:p>
        </p:txBody>
      </p:sp>
    </p:spTree>
    <p:extLst>
      <p:ext uri="{BB962C8B-B14F-4D97-AF65-F5344CB8AC3E}">
        <p14:creationId xmlns:p14="http://schemas.microsoft.com/office/powerpoint/2010/main" val="18951227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seño personalizad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30BC364E-D5F0-43BF-A242-C44111F03FDE}" type="datetimeFigureOut">
              <a:rPr lang="es-MX" smtClean="0"/>
              <a:t>22/01/2020</a:t>
            </a:fld>
            <a:endParaRPr lang="es-MX" dirty="0"/>
          </a:p>
        </p:txBody>
      </p:sp>
      <p:sp>
        <p:nvSpPr>
          <p:cNvPr id="4" name="Marcador de pie de página 3"/>
          <p:cNvSpPr>
            <a:spLocks noGrp="1"/>
          </p:cNvSpPr>
          <p:nvPr>
            <p:ph type="ftr" sz="quarter" idx="11"/>
          </p:nvPr>
        </p:nvSpPr>
        <p:spPr/>
        <p:txBody>
          <a:bodyPr/>
          <a:lstStyle/>
          <a:p>
            <a:endParaRPr lang="es-MX" dirty="0"/>
          </a:p>
        </p:txBody>
      </p:sp>
      <p:sp>
        <p:nvSpPr>
          <p:cNvPr id="5" name="Marcador de número de diapositiva 4"/>
          <p:cNvSpPr>
            <a:spLocks noGrp="1"/>
          </p:cNvSpPr>
          <p:nvPr>
            <p:ph type="sldNum" sz="quarter" idx="12"/>
          </p:nvPr>
        </p:nvSpPr>
        <p:spPr/>
        <p:txBody>
          <a:bodyPr/>
          <a:lstStyle/>
          <a:p>
            <a:fld id="{1BEFBCAB-67E7-490F-9A14-C980493EA7CB}" type="slidenum">
              <a:rPr lang="es-MX" smtClean="0"/>
              <a:t>‹Nº›</a:t>
            </a:fld>
            <a:endParaRPr lang="es-MX" dirty="0"/>
          </a:p>
        </p:txBody>
      </p:sp>
    </p:spTree>
    <p:extLst>
      <p:ext uri="{BB962C8B-B14F-4D97-AF65-F5344CB8AC3E}">
        <p14:creationId xmlns:p14="http://schemas.microsoft.com/office/powerpoint/2010/main" val="35002303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4" y="457200"/>
            <a:ext cx="2949177" cy="1600200"/>
          </a:xfrm>
        </p:spPr>
        <p:txBody>
          <a:bodyPr anchor="b"/>
          <a:lstStyle>
            <a:lvl1pPr>
              <a:defRPr sz="1595"/>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3887393" y="987426"/>
            <a:ext cx="4629151" cy="4873624"/>
          </a:xfrm>
        </p:spPr>
        <p:txBody>
          <a:bodyPr/>
          <a:lstStyle>
            <a:lvl1pPr marL="0" indent="0">
              <a:buNone/>
              <a:defRPr sz="1595"/>
            </a:lvl1pPr>
            <a:lvl2pPr marL="227857" indent="0">
              <a:buNone/>
              <a:defRPr sz="1395"/>
            </a:lvl2pPr>
            <a:lvl3pPr marL="455714" indent="0">
              <a:buNone/>
              <a:defRPr sz="1196"/>
            </a:lvl3pPr>
            <a:lvl4pPr marL="683571" indent="0">
              <a:buNone/>
              <a:defRPr sz="997"/>
            </a:lvl4pPr>
            <a:lvl5pPr marL="911428" indent="0">
              <a:buNone/>
              <a:defRPr sz="997"/>
            </a:lvl5pPr>
            <a:lvl6pPr marL="1139285" indent="0">
              <a:buNone/>
              <a:defRPr sz="997"/>
            </a:lvl6pPr>
            <a:lvl7pPr marL="1367142" indent="0">
              <a:buNone/>
              <a:defRPr sz="997"/>
            </a:lvl7pPr>
            <a:lvl8pPr marL="1594999" indent="0">
              <a:buNone/>
              <a:defRPr sz="997"/>
            </a:lvl8pPr>
            <a:lvl9pPr marL="1822856" indent="0">
              <a:buNone/>
              <a:defRPr sz="997"/>
            </a:lvl9pPr>
          </a:lstStyle>
          <a:p>
            <a:endParaRPr lang="es-MX" dirty="0"/>
          </a:p>
        </p:txBody>
      </p:sp>
      <p:sp>
        <p:nvSpPr>
          <p:cNvPr id="4" name="Marcador de texto 3"/>
          <p:cNvSpPr>
            <a:spLocks noGrp="1"/>
          </p:cNvSpPr>
          <p:nvPr>
            <p:ph type="body" sz="half" idx="2"/>
          </p:nvPr>
        </p:nvSpPr>
        <p:spPr>
          <a:xfrm>
            <a:off x="629844" y="2057400"/>
            <a:ext cx="2949177" cy="3811588"/>
          </a:xfrm>
        </p:spPr>
        <p:txBody>
          <a:bodyPr/>
          <a:lstStyle>
            <a:lvl1pPr marL="0" indent="0">
              <a:buNone/>
              <a:defRPr sz="797"/>
            </a:lvl1pPr>
            <a:lvl2pPr marL="227857" indent="0">
              <a:buNone/>
              <a:defRPr sz="698"/>
            </a:lvl2pPr>
            <a:lvl3pPr marL="455714" indent="0">
              <a:buNone/>
              <a:defRPr sz="598"/>
            </a:lvl3pPr>
            <a:lvl4pPr marL="683571" indent="0">
              <a:buNone/>
              <a:defRPr sz="499"/>
            </a:lvl4pPr>
            <a:lvl5pPr marL="911428" indent="0">
              <a:buNone/>
              <a:defRPr sz="499"/>
            </a:lvl5pPr>
            <a:lvl6pPr marL="1139285" indent="0">
              <a:buNone/>
              <a:defRPr sz="499"/>
            </a:lvl6pPr>
            <a:lvl7pPr marL="1367142" indent="0">
              <a:buNone/>
              <a:defRPr sz="499"/>
            </a:lvl7pPr>
            <a:lvl8pPr marL="1594999" indent="0">
              <a:buNone/>
              <a:defRPr sz="499"/>
            </a:lvl8pPr>
            <a:lvl9pPr marL="1822856" indent="0">
              <a:buNone/>
              <a:defRPr sz="499"/>
            </a:lvl9pPr>
          </a:lstStyle>
          <a:p>
            <a:pPr lvl="0"/>
            <a:r>
              <a:rPr lang="es-ES"/>
              <a:t>Editar el estilo de texto del patrón</a:t>
            </a:r>
          </a:p>
        </p:txBody>
      </p:sp>
      <p:sp>
        <p:nvSpPr>
          <p:cNvPr id="5" name="Marcador de fecha 4"/>
          <p:cNvSpPr>
            <a:spLocks noGrp="1"/>
          </p:cNvSpPr>
          <p:nvPr>
            <p:ph type="dt" sz="half" idx="10"/>
          </p:nvPr>
        </p:nvSpPr>
        <p:spPr/>
        <p:txBody>
          <a:bodyPr/>
          <a:lstStyle/>
          <a:p>
            <a:fld id="{30BC364E-D5F0-43BF-A242-C44111F03FDE}" type="datetimeFigureOut">
              <a:rPr lang="es-MX" smtClean="0"/>
              <a:t>22/01/2020</a:t>
            </a:fld>
            <a:endParaRPr lang="es-MX" dirty="0"/>
          </a:p>
        </p:txBody>
      </p:sp>
      <p:sp>
        <p:nvSpPr>
          <p:cNvPr id="6" name="Marcador de pie de página 5"/>
          <p:cNvSpPr>
            <a:spLocks noGrp="1"/>
          </p:cNvSpPr>
          <p:nvPr>
            <p:ph type="ftr" sz="quarter" idx="11"/>
          </p:nvPr>
        </p:nvSpPr>
        <p:spPr/>
        <p:txBody>
          <a:bodyPr/>
          <a:lstStyle/>
          <a:p>
            <a:endParaRPr lang="es-MX" dirty="0"/>
          </a:p>
        </p:txBody>
      </p:sp>
      <p:sp>
        <p:nvSpPr>
          <p:cNvPr id="7" name="Marcador de número de diapositiva 6"/>
          <p:cNvSpPr>
            <a:spLocks noGrp="1"/>
          </p:cNvSpPr>
          <p:nvPr>
            <p:ph type="sldNum" sz="quarter" idx="12"/>
          </p:nvPr>
        </p:nvSpPr>
        <p:spPr/>
        <p:txBody>
          <a:bodyPr/>
          <a:lstStyle/>
          <a:p>
            <a:fld id="{1BEFBCAB-67E7-490F-9A14-C980493EA7CB}" type="slidenum">
              <a:rPr lang="es-MX" smtClean="0"/>
              <a:t>‹Nº›</a:t>
            </a:fld>
            <a:endParaRPr lang="es-MX" dirty="0"/>
          </a:p>
        </p:txBody>
      </p:sp>
    </p:spTree>
    <p:extLst>
      <p:ext uri="{BB962C8B-B14F-4D97-AF65-F5344CB8AC3E}">
        <p14:creationId xmlns:p14="http://schemas.microsoft.com/office/powerpoint/2010/main" val="1142618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0BC364E-D5F0-43BF-A242-C44111F03FDE}" type="datetimeFigureOut">
              <a:rPr lang="es-MX" smtClean="0"/>
              <a:t>22/01/2020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BEFBCAB-67E7-490F-9A14-C980493EA7CB}" type="slidenum">
              <a:rPr lang="es-MX" smtClean="0"/>
              <a:t>‹Nº›</a:t>
            </a:fld>
            <a:endParaRPr lang="es-MX" dirty="0"/>
          </a:p>
        </p:txBody>
      </p:sp>
    </p:spTree>
    <p:extLst>
      <p:ext uri="{BB962C8B-B14F-4D97-AF65-F5344CB8AC3E}">
        <p14:creationId xmlns:p14="http://schemas.microsoft.com/office/powerpoint/2010/main" val="3196405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30BC364E-D5F0-43BF-A242-C44111F03FDE}" type="datetimeFigureOut">
              <a:rPr lang="es-MX" smtClean="0"/>
              <a:t>22/01/2020</a:t>
            </a:fld>
            <a:endParaRPr lang="es-MX" dirty="0"/>
          </a:p>
        </p:txBody>
      </p:sp>
      <p:sp>
        <p:nvSpPr>
          <p:cNvPr id="5" name="Marcador de pie de página 4"/>
          <p:cNvSpPr>
            <a:spLocks noGrp="1"/>
          </p:cNvSpPr>
          <p:nvPr>
            <p:ph type="ftr" sz="quarter" idx="11"/>
          </p:nvPr>
        </p:nvSpPr>
        <p:spPr/>
        <p:txBody>
          <a:bodyPr/>
          <a:lstStyle/>
          <a:p>
            <a:endParaRPr lang="es-MX" dirty="0"/>
          </a:p>
        </p:txBody>
      </p:sp>
      <p:sp>
        <p:nvSpPr>
          <p:cNvPr id="6" name="Marcador de número de diapositiva 5"/>
          <p:cNvSpPr>
            <a:spLocks noGrp="1"/>
          </p:cNvSpPr>
          <p:nvPr>
            <p:ph type="sldNum" sz="quarter" idx="12"/>
          </p:nvPr>
        </p:nvSpPr>
        <p:spPr/>
        <p:txBody>
          <a:bodyPr/>
          <a:lstStyle/>
          <a:p>
            <a:fld id="{1BEFBCAB-67E7-490F-9A14-C980493EA7CB}" type="slidenum">
              <a:rPr lang="es-MX" smtClean="0"/>
              <a:t>‹Nº›</a:t>
            </a:fld>
            <a:endParaRPr lang="es-MX" dirty="0"/>
          </a:p>
        </p:txBody>
      </p:sp>
    </p:spTree>
    <p:extLst>
      <p:ext uri="{BB962C8B-B14F-4D97-AF65-F5344CB8AC3E}">
        <p14:creationId xmlns:p14="http://schemas.microsoft.com/office/powerpoint/2010/main" val="29097191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227857" indent="0" algn="ctr">
              <a:buNone/>
              <a:defRPr>
                <a:solidFill>
                  <a:schemeClr val="tx1">
                    <a:tint val="75000"/>
                  </a:schemeClr>
                </a:solidFill>
              </a:defRPr>
            </a:lvl2pPr>
            <a:lvl3pPr marL="455714" indent="0" algn="ctr">
              <a:buNone/>
              <a:defRPr>
                <a:solidFill>
                  <a:schemeClr val="tx1">
                    <a:tint val="75000"/>
                  </a:schemeClr>
                </a:solidFill>
              </a:defRPr>
            </a:lvl3pPr>
            <a:lvl4pPr marL="683571" indent="0" algn="ctr">
              <a:buNone/>
              <a:defRPr>
                <a:solidFill>
                  <a:schemeClr val="tx1">
                    <a:tint val="75000"/>
                  </a:schemeClr>
                </a:solidFill>
              </a:defRPr>
            </a:lvl4pPr>
            <a:lvl5pPr marL="911428" indent="0" algn="ctr">
              <a:buNone/>
              <a:defRPr>
                <a:solidFill>
                  <a:schemeClr val="tx1">
                    <a:tint val="75000"/>
                  </a:schemeClr>
                </a:solidFill>
              </a:defRPr>
            </a:lvl5pPr>
            <a:lvl6pPr marL="1139285" indent="0" algn="ctr">
              <a:buNone/>
              <a:defRPr>
                <a:solidFill>
                  <a:schemeClr val="tx1">
                    <a:tint val="75000"/>
                  </a:schemeClr>
                </a:solidFill>
              </a:defRPr>
            </a:lvl6pPr>
            <a:lvl7pPr marL="1367142" indent="0" algn="ctr">
              <a:buNone/>
              <a:defRPr>
                <a:solidFill>
                  <a:schemeClr val="tx1">
                    <a:tint val="75000"/>
                  </a:schemeClr>
                </a:solidFill>
              </a:defRPr>
            </a:lvl7pPr>
            <a:lvl8pPr marL="1594999" indent="0" algn="ctr">
              <a:buNone/>
              <a:defRPr>
                <a:solidFill>
                  <a:schemeClr val="tx1">
                    <a:tint val="75000"/>
                  </a:schemeClr>
                </a:solidFill>
              </a:defRPr>
            </a:lvl8pPr>
            <a:lvl9pPr marL="1822856"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spTree>
    <p:extLst>
      <p:ext uri="{BB962C8B-B14F-4D97-AF65-F5344CB8AC3E}">
        <p14:creationId xmlns:p14="http://schemas.microsoft.com/office/powerpoint/2010/main" val="25452636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7" name="3 Marcador de contenido">
            <a:extLst>
              <a:ext uri="{FF2B5EF4-FFF2-40B4-BE49-F238E27FC236}">
                <a16:creationId xmlns:a16="http://schemas.microsoft.com/office/drawing/2014/main" id="{B883ECEB-E6EB-C348-B63A-0D95872E4D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24523683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1993"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5"/>
            <a:ext cx="7772400" cy="1500187"/>
          </a:xfrm>
        </p:spPr>
        <p:txBody>
          <a:bodyPr anchor="b"/>
          <a:lstStyle>
            <a:lvl1pPr marL="0" indent="0">
              <a:buNone/>
              <a:defRPr sz="997">
                <a:solidFill>
                  <a:schemeClr val="tx1">
                    <a:tint val="75000"/>
                  </a:schemeClr>
                </a:solidFill>
              </a:defRPr>
            </a:lvl1pPr>
            <a:lvl2pPr marL="227857" indent="0">
              <a:buNone/>
              <a:defRPr sz="898">
                <a:solidFill>
                  <a:schemeClr val="tx1">
                    <a:tint val="75000"/>
                  </a:schemeClr>
                </a:solidFill>
              </a:defRPr>
            </a:lvl2pPr>
            <a:lvl3pPr marL="455714" indent="0">
              <a:buNone/>
              <a:defRPr sz="797">
                <a:solidFill>
                  <a:schemeClr val="tx1">
                    <a:tint val="75000"/>
                  </a:schemeClr>
                </a:solidFill>
              </a:defRPr>
            </a:lvl3pPr>
            <a:lvl4pPr marL="683571" indent="0">
              <a:buNone/>
              <a:defRPr sz="698">
                <a:solidFill>
                  <a:schemeClr val="tx1">
                    <a:tint val="75000"/>
                  </a:schemeClr>
                </a:solidFill>
              </a:defRPr>
            </a:lvl4pPr>
            <a:lvl5pPr marL="911428" indent="0">
              <a:buNone/>
              <a:defRPr sz="698">
                <a:solidFill>
                  <a:schemeClr val="tx1">
                    <a:tint val="75000"/>
                  </a:schemeClr>
                </a:solidFill>
              </a:defRPr>
            </a:lvl5pPr>
            <a:lvl6pPr marL="1139285" indent="0">
              <a:buNone/>
              <a:defRPr sz="698">
                <a:solidFill>
                  <a:schemeClr val="tx1">
                    <a:tint val="75000"/>
                  </a:schemeClr>
                </a:solidFill>
              </a:defRPr>
            </a:lvl6pPr>
            <a:lvl7pPr marL="1367142" indent="0">
              <a:buNone/>
              <a:defRPr sz="698">
                <a:solidFill>
                  <a:schemeClr val="tx1">
                    <a:tint val="75000"/>
                  </a:schemeClr>
                </a:solidFill>
              </a:defRPr>
            </a:lvl7pPr>
            <a:lvl8pPr marL="1594999" indent="0">
              <a:buNone/>
              <a:defRPr sz="698">
                <a:solidFill>
                  <a:schemeClr val="tx1">
                    <a:tint val="75000"/>
                  </a:schemeClr>
                </a:solidFill>
              </a:defRPr>
            </a:lvl8pPr>
            <a:lvl9pPr marL="1822856" indent="0">
              <a:buNone/>
              <a:defRPr sz="698">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8" name="3 Marcador de contenido">
            <a:extLst>
              <a:ext uri="{FF2B5EF4-FFF2-40B4-BE49-F238E27FC236}">
                <a16:creationId xmlns:a16="http://schemas.microsoft.com/office/drawing/2014/main" id="{E749E5EE-3D98-B14E-BA07-7858BA24B6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2593167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7" name="3 Marcador de contenido">
            <a:extLst>
              <a:ext uri="{FF2B5EF4-FFF2-40B4-BE49-F238E27FC236}">
                <a16:creationId xmlns:a16="http://schemas.microsoft.com/office/drawing/2014/main" id="{B883ECEB-E6EB-C348-B63A-0D95872E4D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931057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2"/>
            <a:ext cx="4038600" cy="4525963"/>
          </a:xfrm>
        </p:spPr>
        <p:txBody>
          <a:bodyPr/>
          <a:lstStyle>
            <a:lvl1pPr>
              <a:defRPr sz="1395"/>
            </a:lvl1pPr>
            <a:lvl2pPr>
              <a:defRPr sz="1196"/>
            </a:lvl2pPr>
            <a:lvl3pPr>
              <a:defRPr sz="997"/>
            </a:lvl3pPr>
            <a:lvl4pPr>
              <a:defRPr sz="898"/>
            </a:lvl4pPr>
            <a:lvl5pPr>
              <a:defRPr sz="898"/>
            </a:lvl5pPr>
            <a:lvl6pPr>
              <a:defRPr sz="898"/>
            </a:lvl6pPr>
            <a:lvl7pPr>
              <a:defRPr sz="898"/>
            </a:lvl7pPr>
            <a:lvl8pPr>
              <a:defRPr sz="898"/>
            </a:lvl8pPr>
            <a:lvl9pPr>
              <a:defRPr sz="89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2"/>
            <a:ext cx="4038600" cy="4525963"/>
          </a:xfrm>
        </p:spPr>
        <p:txBody>
          <a:bodyPr/>
          <a:lstStyle>
            <a:lvl1pPr>
              <a:defRPr sz="1395"/>
            </a:lvl1pPr>
            <a:lvl2pPr>
              <a:defRPr sz="1196"/>
            </a:lvl2pPr>
            <a:lvl3pPr>
              <a:defRPr sz="997"/>
            </a:lvl3pPr>
            <a:lvl4pPr>
              <a:defRPr sz="898"/>
            </a:lvl4pPr>
            <a:lvl5pPr>
              <a:defRPr sz="898"/>
            </a:lvl5pPr>
            <a:lvl6pPr>
              <a:defRPr sz="898"/>
            </a:lvl6pPr>
            <a:lvl7pPr>
              <a:defRPr sz="898"/>
            </a:lvl7pPr>
            <a:lvl8pPr>
              <a:defRPr sz="898"/>
            </a:lvl8pPr>
            <a:lvl9pPr>
              <a:defRPr sz="89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9" name="3 Marcador de contenido">
            <a:extLst>
              <a:ext uri="{FF2B5EF4-FFF2-40B4-BE49-F238E27FC236}">
                <a16:creationId xmlns:a16="http://schemas.microsoft.com/office/drawing/2014/main" id="{DD8ED8CF-F788-AD4B-AB5E-849A4CFA2A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1422389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1196" b="1"/>
            </a:lvl1pPr>
            <a:lvl2pPr marL="227857" indent="0">
              <a:buNone/>
              <a:defRPr sz="997" b="1"/>
            </a:lvl2pPr>
            <a:lvl3pPr marL="455714" indent="0">
              <a:buNone/>
              <a:defRPr sz="898" b="1"/>
            </a:lvl3pPr>
            <a:lvl4pPr marL="683571" indent="0">
              <a:buNone/>
              <a:defRPr sz="797" b="1"/>
            </a:lvl4pPr>
            <a:lvl5pPr marL="911428" indent="0">
              <a:buNone/>
              <a:defRPr sz="797" b="1"/>
            </a:lvl5pPr>
            <a:lvl6pPr marL="1139285" indent="0">
              <a:buNone/>
              <a:defRPr sz="797" b="1"/>
            </a:lvl6pPr>
            <a:lvl7pPr marL="1367142" indent="0">
              <a:buNone/>
              <a:defRPr sz="797" b="1"/>
            </a:lvl7pPr>
            <a:lvl8pPr marL="1594999" indent="0">
              <a:buNone/>
              <a:defRPr sz="797" b="1"/>
            </a:lvl8pPr>
            <a:lvl9pPr marL="1822856" indent="0">
              <a:buNone/>
              <a:defRPr sz="797"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1196"/>
            </a:lvl1pPr>
            <a:lvl2pPr>
              <a:defRPr sz="997"/>
            </a:lvl2pPr>
            <a:lvl3pPr>
              <a:defRPr sz="898"/>
            </a:lvl3pPr>
            <a:lvl4pPr>
              <a:defRPr sz="797"/>
            </a:lvl4pPr>
            <a:lvl5pPr>
              <a:defRPr sz="797"/>
            </a:lvl5pPr>
            <a:lvl6pPr>
              <a:defRPr sz="797"/>
            </a:lvl6pPr>
            <a:lvl7pPr>
              <a:defRPr sz="797"/>
            </a:lvl7pPr>
            <a:lvl8pPr>
              <a:defRPr sz="797"/>
            </a:lvl8pPr>
            <a:lvl9pPr>
              <a:defRPr sz="79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9" y="1535113"/>
            <a:ext cx="4041775" cy="639762"/>
          </a:xfrm>
        </p:spPr>
        <p:txBody>
          <a:bodyPr anchor="b"/>
          <a:lstStyle>
            <a:lvl1pPr marL="0" indent="0">
              <a:buNone/>
              <a:defRPr sz="1196" b="1"/>
            </a:lvl1pPr>
            <a:lvl2pPr marL="227857" indent="0">
              <a:buNone/>
              <a:defRPr sz="997" b="1"/>
            </a:lvl2pPr>
            <a:lvl3pPr marL="455714" indent="0">
              <a:buNone/>
              <a:defRPr sz="898" b="1"/>
            </a:lvl3pPr>
            <a:lvl4pPr marL="683571" indent="0">
              <a:buNone/>
              <a:defRPr sz="797" b="1"/>
            </a:lvl4pPr>
            <a:lvl5pPr marL="911428" indent="0">
              <a:buNone/>
              <a:defRPr sz="797" b="1"/>
            </a:lvl5pPr>
            <a:lvl6pPr marL="1139285" indent="0">
              <a:buNone/>
              <a:defRPr sz="797" b="1"/>
            </a:lvl6pPr>
            <a:lvl7pPr marL="1367142" indent="0">
              <a:buNone/>
              <a:defRPr sz="797" b="1"/>
            </a:lvl7pPr>
            <a:lvl8pPr marL="1594999" indent="0">
              <a:buNone/>
              <a:defRPr sz="797" b="1"/>
            </a:lvl8pPr>
            <a:lvl9pPr marL="1822856" indent="0">
              <a:buNone/>
              <a:defRPr sz="797" b="1"/>
            </a:lvl9pPr>
          </a:lstStyle>
          <a:p>
            <a:pPr lvl="0"/>
            <a:r>
              <a:rPr lang="es-ES"/>
              <a:t>Haga clic para modificar el estilo de texto del patrón</a:t>
            </a:r>
          </a:p>
        </p:txBody>
      </p:sp>
      <p:sp>
        <p:nvSpPr>
          <p:cNvPr id="6" name="5 Marcador de contenido"/>
          <p:cNvSpPr>
            <a:spLocks noGrp="1"/>
          </p:cNvSpPr>
          <p:nvPr>
            <p:ph sz="quarter" idx="4"/>
          </p:nvPr>
        </p:nvSpPr>
        <p:spPr>
          <a:xfrm>
            <a:off x="4645029" y="2174875"/>
            <a:ext cx="4041775" cy="3951288"/>
          </a:xfrm>
        </p:spPr>
        <p:txBody>
          <a:bodyPr/>
          <a:lstStyle>
            <a:lvl1pPr>
              <a:defRPr sz="1196"/>
            </a:lvl1pPr>
            <a:lvl2pPr>
              <a:defRPr sz="997"/>
            </a:lvl2pPr>
            <a:lvl3pPr>
              <a:defRPr sz="898"/>
            </a:lvl3pPr>
            <a:lvl4pPr>
              <a:defRPr sz="797"/>
            </a:lvl4pPr>
            <a:lvl5pPr>
              <a:defRPr sz="797"/>
            </a:lvl5pPr>
            <a:lvl6pPr>
              <a:defRPr sz="797"/>
            </a:lvl6pPr>
            <a:lvl7pPr>
              <a:defRPr sz="797"/>
            </a:lvl7pPr>
            <a:lvl8pPr>
              <a:defRPr sz="797"/>
            </a:lvl8pPr>
            <a:lvl9pPr>
              <a:defRPr sz="79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11" name="3 Marcador de contenido">
            <a:extLst>
              <a:ext uri="{FF2B5EF4-FFF2-40B4-BE49-F238E27FC236}">
                <a16:creationId xmlns:a16="http://schemas.microsoft.com/office/drawing/2014/main" id="{89826FD2-1B9B-DC4A-9462-7C56123BD6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767353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7" name="3 Marcador de contenido">
            <a:extLst>
              <a:ext uri="{FF2B5EF4-FFF2-40B4-BE49-F238E27FC236}">
                <a16:creationId xmlns:a16="http://schemas.microsoft.com/office/drawing/2014/main" id="{1995FC65-3086-EB45-806E-6865B12E2AE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3240236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6" name="3 Marcador de contenido">
            <a:extLst>
              <a:ext uri="{FF2B5EF4-FFF2-40B4-BE49-F238E27FC236}">
                <a16:creationId xmlns:a16="http://schemas.microsoft.com/office/drawing/2014/main" id="{896D5B87-F15A-1348-B7F1-6A55C9D3ED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189820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997"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1" y="273051"/>
            <a:ext cx="5111751" cy="5853113"/>
          </a:xfrm>
        </p:spPr>
        <p:txBody>
          <a:bodyPr/>
          <a:lstStyle>
            <a:lvl1pPr>
              <a:defRPr sz="1595"/>
            </a:lvl1pPr>
            <a:lvl2pPr>
              <a:defRPr sz="1395"/>
            </a:lvl2pPr>
            <a:lvl3pPr>
              <a:defRPr sz="1196"/>
            </a:lvl3pPr>
            <a:lvl4pPr>
              <a:defRPr sz="997"/>
            </a:lvl4pPr>
            <a:lvl5pPr>
              <a:defRPr sz="997"/>
            </a:lvl5pPr>
            <a:lvl6pPr>
              <a:defRPr sz="997"/>
            </a:lvl6pPr>
            <a:lvl7pPr>
              <a:defRPr sz="997"/>
            </a:lvl7pPr>
            <a:lvl8pPr>
              <a:defRPr sz="997"/>
            </a:lvl8pPr>
            <a:lvl9pPr>
              <a:defRPr sz="99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2" y="1435101"/>
            <a:ext cx="3008313" cy="4691063"/>
          </a:xfrm>
        </p:spPr>
        <p:txBody>
          <a:bodyPr/>
          <a:lstStyle>
            <a:lvl1pPr marL="0" indent="0">
              <a:buNone/>
              <a:defRPr sz="698"/>
            </a:lvl1pPr>
            <a:lvl2pPr marL="227857" indent="0">
              <a:buNone/>
              <a:defRPr sz="598"/>
            </a:lvl2pPr>
            <a:lvl3pPr marL="455714" indent="0">
              <a:buNone/>
              <a:defRPr sz="499"/>
            </a:lvl3pPr>
            <a:lvl4pPr marL="683571" indent="0">
              <a:buNone/>
              <a:defRPr sz="448"/>
            </a:lvl4pPr>
            <a:lvl5pPr marL="911428" indent="0">
              <a:buNone/>
              <a:defRPr sz="448"/>
            </a:lvl5pPr>
            <a:lvl6pPr marL="1139285" indent="0">
              <a:buNone/>
              <a:defRPr sz="448"/>
            </a:lvl6pPr>
            <a:lvl7pPr marL="1367142" indent="0">
              <a:buNone/>
              <a:defRPr sz="448"/>
            </a:lvl7pPr>
            <a:lvl8pPr marL="1594999" indent="0">
              <a:buNone/>
              <a:defRPr sz="448"/>
            </a:lvl8pPr>
            <a:lvl9pPr marL="1822856" indent="0">
              <a:buNone/>
              <a:defRPr sz="448"/>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8" name="3 Marcador de contenido">
            <a:extLst>
              <a:ext uri="{FF2B5EF4-FFF2-40B4-BE49-F238E27FC236}">
                <a16:creationId xmlns:a16="http://schemas.microsoft.com/office/drawing/2014/main" id="{37CFD61C-142E-394A-A197-D6F457BA589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2343275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997"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6"/>
            <a:ext cx="5486400" cy="4114800"/>
          </a:xfrm>
        </p:spPr>
        <p:txBody>
          <a:bodyPr/>
          <a:lstStyle>
            <a:lvl1pPr marL="0" indent="0">
              <a:buNone/>
              <a:defRPr sz="1595"/>
            </a:lvl1pPr>
            <a:lvl2pPr marL="227857" indent="0">
              <a:buNone/>
              <a:defRPr sz="1395"/>
            </a:lvl2pPr>
            <a:lvl3pPr marL="455714" indent="0">
              <a:buNone/>
              <a:defRPr sz="1196"/>
            </a:lvl3pPr>
            <a:lvl4pPr marL="683571" indent="0">
              <a:buNone/>
              <a:defRPr sz="997"/>
            </a:lvl4pPr>
            <a:lvl5pPr marL="911428" indent="0">
              <a:buNone/>
              <a:defRPr sz="997"/>
            </a:lvl5pPr>
            <a:lvl6pPr marL="1139285" indent="0">
              <a:buNone/>
              <a:defRPr sz="997"/>
            </a:lvl6pPr>
            <a:lvl7pPr marL="1367142" indent="0">
              <a:buNone/>
              <a:defRPr sz="997"/>
            </a:lvl7pPr>
            <a:lvl8pPr marL="1594999" indent="0">
              <a:buNone/>
              <a:defRPr sz="997"/>
            </a:lvl8pPr>
            <a:lvl9pPr marL="1822856" indent="0">
              <a:buNone/>
              <a:defRPr sz="997"/>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698"/>
            </a:lvl1pPr>
            <a:lvl2pPr marL="227857" indent="0">
              <a:buNone/>
              <a:defRPr sz="598"/>
            </a:lvl2pPr>
            <a:lvl3pPr marL="455714" indent="0">
              <a:buNone/>
              <a:defRPr sz="499"/>
            </a:lvl3pPr>
            <a:lvl4pPr marL="683571" indent="0">
              <a:buNone/>
              <a:defRPr sz="448"/>
            </a:lvl4pPr>
            <a:lvl5pPr marL="911428" indent="0">
              <a:buNone/>
              <a:defRPr sz="448"/>
            </a:lvl5pPr>
            <a:lvl6pPr marL="1139285" indent="0">
              <a:buNone/>
              <a:defRPr sz="448"/>
            </a:lvl6pPr>
            <a:lvl7pPr marL="1367142" indent="0">
              <a:buNone/>
              <a:defRPr sz="448"/>
            </a:lvl7pPr>
            <a:lvl8pPr marL="1594999" indent="0">
              <a:buNone/>
              <a:defRPr sz="448"/>
            </a:lvl8pPr>
            <a:lvl9pPr marL="1822856" indent="0">
              <a:buNone/>
              <a:defRPr sz="448"/>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8" name="3 Marcador de contenido">
            <a:extLst>
              <a:ext uri="{FF2B5EF4-FFF2-40B4-BE49-F238E27FC236}">
                <a16:creationId xmlns:a16="http://schemas.microsoft.com/office/drawing/2014/main" id="{C248FAF5-1D91-3847-BE50-3C1E076168A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4112571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7" name="3 Marcador de contenido">
            <a:extLst>
              <a:ext uri="{FF2B5EF4-FFF2-40B4-BE49-F238E27FC236}">
                <a16:creationId xmlns:a16="http://schemas.microsoft.com/office/drawing/2014/main" id="{502816D4-54E6-9F4E-BDE1-365CFA0181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1179373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7" name="3 Marcador de contenido">
            <a:extLst>
              <a:ext uri="{FF2B5EF4-FFF2-40B4-BE49-F238E27FC236}">
                <a16:creationId xmlns:a16="http://schemas.microsoft.com/office/drawing/2014/main" id="{0FF3015B-2D2A-DD40-AA76-EF0214A152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259620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1993"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5"/>
            <a:ext cx="7772400" cy="1500187"/>
          </a:xfrm>
        </p:spPr>
        <p:txBody>
          <a:bodyPr anchor="b"/>
          <a:lstStyle>
            <a:lvl1pPr marL="0" indent="0">
              <a:buNone/>
              <a:defRPr sz="997">
                <a:solidFill>
                  <a:schemeClr val="tx1">
                    <a:tint val="75000"/>
                  </a:schemeClr>
                </a:solidFill>
              </a:defRPr>
            </a:lvl1pPr>
            <a:lvl2pPr marL="227857" indent="0">
              <a:buNone/>
              <a:defRPr sz="898">
                <a:solidFill>
                  <a:schemeClr val="tx1">
                    <a:tint val="75000"/>
                  </a:schemeClr>
                </a:solidFill>
              </a:defRPr>
            </a:lvl2pPr>
            <a:lvl3pPr marL="455714" indent="0">
              <a:buNone/>
              <a:defRPr sz="797">
                <a:solidFill>
                  <a:schemeClr val="tx1">
                    <a:tint val="75000"/>
                  </a:schemeClr>
                </a:solidFill>
              </a:defRPr>
            </a:lvl3pPr>
            <a:lvl4pPr marL="683571" indent="0">
              <a:buNone/>
              <a:defRPr sz="698">
                <a:solidFill>
                  <a:schemeClr val="tx1">
                    <a:tint val="75000"/>
                  </a:schemeClr>
                </a:solidFill>
              </a:defRPr>
            </a:lvl4pPr>
            <a:lvl5pPr marL="911428" indent="0">
              <a:buNone/>
              <a:defRPr sz="698">
                <a:solidFill>
                  <a:schemeClr val="tx1">
                    <a:tint val="75000"/>
                  </a:schemeClr>
                </a:solidFill>
              </a:defRPr>
            </a:lvl5pPr>
            <a:lvl6pPr marL="1139285" indent="0">
              <a:buNone/>
              <a:defRPr sz="698">
                <a:solidFill>
                  <a:schemeClr val="tx1">
                    <a:tint val="75000"/>
                  </a:schemeClr>
                </a:solidFill>
              </a:defRPr>
            </a:lvl6pPr>
            <a:lvl7pPr marL="1367142" indent="0">
              <a:buNone/>
              <a:defRPr sz="698">
                <a:solidFill>
                  <a:schemeClr val="tx1">
                    <a:tint val="75000"/>
                  </a:schemeClr>
                </a:solidFill>
              </a:defRPr>
            </a:lvl7pPr>
            <a:lvl8pPr marL="1594999" indent="0">
              <a:buNone/>
              <a:defRPr sz="698">
                <a:solidFill>
                  <a:schemeClr val="tx1">
                    <a:tint val="75000"/>
                  </a:schemeClr>
                </a:solidFill>
              </a:defRPr>
            </a:lvl8pPr>
            <a:lvl9pPr marL="1822856" indent="0">
              <a:buNone/>
              <a:defRPr sz="698">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8" name="3 Marcador de contenido">
            <a:extLst>
              <a:ext uri="{FF2B5EF4-FFF2-40B4-BE49-F238E27FC236}">
                <a16:creationId xmlns:a16="http://schemas.microsoft.com/office/drawing/2014/main" id="{E749E5EE-3D98-B14E-BA07-7858BA24B6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88122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2"/>
            <a:ext cx="4038600" cy="4525963"/>
          </a:xfrm>
        </p:spPr>
        <p:txBody>
          <a:bodyPr/>
          <a:lstStyle>
            <a:lvl1pPr>
              <a:defRPr sz="1395"/>
            </a:lvl1pPr>
            <a:lvl2pPr>
              <a:defRPr sz="1196"/>
            </a:lvl2pPr>
            <a:lvl3pPr>
              <a:defRPr sz="997"/>
            </a:lvl3pPr>
            <a:lvl4pPr>
              <a:defRPr sz="898"/>
            </a:lvl4pPr>
            <a:lvl5pPr>
              <a:defRPr sz="898"/>
            </a:lvl5pPr>
            <a:lvl6pPr>
              <a:defRPr sz="898"/>
            </a:lvl6pPr>
            <a:lvl7pPr>
              <a:defRPr sz="898"/>
            </a:lvl7pPr>
            <a:lvl8pPr>
              <a:defRPr sz="898"/>
            </a:lvl8pPr>
            <a:lvl9pPr>
              <a:defRPr sz="89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2"/>
            <a:ext cx="4038600" cy="4525963"/>
          </a:xfrm>
        </p:spPr>
        <p:txBody>
          <a:bodyPr/>
          <a:lstStyle>
            <a:lvl1pPr>
              <a:defRPr sz="1395"/>
            </a:lvl1pPr>
            <a:lvl2pPr>
              <a:defRPr sz="1196"/>
            </a:lvl2pPr>
            <a:lvl3pPr>
              <a:defRPr sz="997"/>
            </a:lvl3pPr>
            <a:lvl4pPr>
              <a:defRPr sz="898"/>
            </a:lvl4pPr>
            <a:lvl5pPr>
              <a:defRPr sz="898"/>
            </a:lvl5pPr>
            <a:lvl6pPr>
              <a:defRPr sz="898"/>
            </a:lvl6pPr>
            <a:lvl7pPr>
              <a:defRPr sz="898"/>
            </a:lvl7pPr>
            <a:lvl8pPr>
              <a:defRPr sz="898"/>
            </a:lvl8pPr>
            <a:lvl9pPr>
              <a:defRPr sz="898"/>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9" name="3 Marcador de contenido">
            <a:extLst>
              <a:ext uri="{FF2B5EF4-FFF2-40B4-BE49-F238E27FC236}">
                <a16:creationId xmlns:a16="http://schemas.microsoft.com/office/drawing/2014/main" id="{DD8ED8CF-F788-AD4B-AB5E-849A4CFA2A8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264737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1196" b="1"/>
            </a:lvl1pPr>
            <a:lvl2pPr marL="227857" indent="0">
              <a:buNone/>
              <a:defRPr sz="997" b="1"/>
            </a:lvl2pPr>
            <a:lvl3pPr marL="455714" indent="0">
              <a:buNone/>
              <a:defRPr sz="898" b="1"/>
            </a:lvl3pPr>
            <a:lvl4pPr marL="683571" indent="0">
              <a:buNone/>
              <a:defRPr sz="797" b="1"/>
            </a:lvl4pPr>
            <a:lvl5pPr marL="911428" indent="0">
              <a:buNone/>
              <a:defRPr sz="797" b="1"/>
            </a:lvl5pPr>
            <a:lvl6pPr marL="1139285" indent="0">
              <a:buNone/>
              <a:defRPr sz="797" b="1"/>
            </a:lvl6pPr>
            <a:lvl7pPr marL="1367142" indent="0">
              <a:buNone/>
              <a:defRPr sz="797" b="1"/>
            </a:lvl7pPr>
            <a:lvl8pPr marL="1594999" indent="0">
              <a:buNone/>
              <a:defRPr sz="797" b="1"/>
            </a:lvl8pPr>
            <a:lvl9pPr marL="1822856" indent="0">
              <a:buNone/>
              <a:defRPr sz="797"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1196"/>
            </a:lvl1pPr>
            <a:lvl2pPr>
              <a:defRPr sz="997"/>
            </a:lvl2pPr>
            <a:lvl3pPr>
              <a:defRPr sz="898"/>
            </a:lvl3pPr>
            <a:lvl4pPr>
              <a:defRPr sz="797"/>
            </a:lvl4pPr>
            <a:lvl5pPr>
              <a:defRPr sz="797"/>
            </a:lvl5pPr>
            <a:lvl6pPr>
              <a:defRPr sz="797"/>
            </a:lvl6pPr>
            <a:lvl7pPr>
              <a:defRPr sz="797"/>
            </a:lvl7pPr>
            <a:lvl8pPr>
              <a:defRPr sz="797"/>
            </a:lvl8pPr>
            <a:lvl9pPr>
              <a:defRPr sz="79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9" y="1535113"/>
            <a:ext cx="4041775" cy="639762"/>
          </a:xfrm>
        </p:spPr>
        <p:txBody>
          <a:bodyPr anchor="b"/>
          <a:lstStyle>
            <a:lvl1pPr marL="0" indent="0">
              <a:buNone/>
              <a:defRPr sz="1196" b="1"/>
            </a:lvl1pPr>
            <a:lvl2pPr marL="227857" indent="0">
              <a:buNone/>
              <a:defRPr sz="997" b="1"/>
            </a:lvl2pPr>
            <a:lvl3pPr marL="455714" indent="0">
              <a:buNone/>
              <a:defRPr sz="898" b="1"/>
            </a:lvl3pPr>
            <a:lvl4pPr marL="683571" indent="0">
              <a:buNone/>
              <a:defRPr sz="797" b="1"/>
            </a:lvl4pPr>
            <a:lvl5pPr marL="911428" indent="0">
              <a:buNone/>
              <a:defRPr sz="797" b="1"/>
            </a:lvl5pPr>
            <a:lvl6pPr marL="1139285" indent="0">
              <a:buNone/>
              <a:defRPr sz="797" b="1"/>
            </a:lvl6pPr>
            <a:lvl7pPr marL="1367142" indent="0">
              <a:buNone/>
              <a:defRPr sz="797" b="1"/>
            </a:lvl7pPr>
            <a:lvl8pPr marL="1594999" indent="0">
              <a:buNone/>
              <a:defRPr sz="797" b="1"/>
            </a:lvl8pPr>
            <a:lvl9pPr marL="1822856" indent="0">
              <a:buNone/>
              <a:defRPr sz="797" b="1"/>
            </a:lvl9pPr>
          </a:lstStyle>
          <a:p>
            <a:pPr lvl="0"/>
            <a:r>
              <a:rPr lang="es-ES"/>
              <a:t>Haga clic para modificar el estilo de texto del patrón</a:t>
            </a:r>
          </a:p>
        </p:txBody>
      </p:sp>
      <p:sp>
        <p:nvSpPr>
          <p:cNvPr id="6" name="5 Marcador de contenido"/>
          <p:cNvSpPr>
            <a:spLocks noGrp="1"/>
          </p:cNvSpPr>
          <p:nvPr>
            <p:ph sz="quarter" idx="4"/>
          </p:nvPr>
        </p:nvSpPr>
        <p:spPr>
          <a:xfrm>
            <a:off x="4645029" y="2174875"/>
            <a:ext cx="4041775" cy="3951288"/>
          </a:xfrm>
        </p:spPr>
        <p:txBody>
          <a:bodyPr/>
          <a:lstStyle>
            <a:lvl1pPr>
              <a:defRPr sz="1196"/>
            </a:lvl1pPr>
            <a:lvl2pPr>
              <a:defRPr sz="997"/>
            </a:lvl2pPr>
            <a:lvl3pPr>
              <a:defRPr sz="898"/>
            </a:lvl3pPr>
            <a:lvl4pPr>
              <a:defRPr sz="797"/>
            </a:lvl4pPr>
            <a:lvl5pPr>
              <a:defRPr sz="797"/>
            </a:lvl5pPr>
            <a:lvl6pPr>
              <a:defRPr sz="797"/>
            </a:lvl6pPr>
            <a:lvl7pPr>
              <a:defRPr sz="797"/>
            </a:lvl7pPr>
            <a:lvl8pPr>
              <a:defRPr sz="797"/>
            </a:lvl8pPr>
            <a:lvl9pPr>
              <a:defRPr sz="79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11" name="3 Marcador de contenido">
            <a:extLst>
              <a:ext uri="{FF2B5EF4-FFF2-40B4-BE49-F238E27FC236}">
                <a16:creationId xmlns:a16="http://schemas.microsoft.com/office/drawing/2014/main" id="{89826FD2-1B9B-DC4A-9462-7C56123BD6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2700385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FEC99A81-F528-4EA1-AAEC-6770D58222B9}" type="datetimeFigureOut">
              <a:rPr lang="es-MX" smtClean="0"/>
              <a:t>22/01/2020</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F3D9FFA1-2371-4CEF-B052-17BAD52880E3}" type="slidenum">
              <a:rPr lang="es-MX" smtClean="0"/>
              <a:t>‹Nº›</a:t>
            </a:fld>
            <a:endParaRPr lang="es-MX" dirty="0"/>
          </a:p>
        </p:txBody>
      </p:sp>
      <p:pic>
        <p:nvPicPr>
          <p:cNvPr id="7" name="3 Marcador de contenido">
            <a:extLst>
              <a:ext uri="{FF2B5EF4-FFF2-40B4-BE49-F238E27FC236}">
                <a16:creationId xmlns:a16="http://schemas.microsoft.com/office/drawing/2014/main" id="{1995FC65-3086-EB45-806E-6865B12E2AE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32" y="836712"/>
            <a:ext cx="5220073" cy="6021288"/>
          </a:xfrm>
          <a:prstGeom prst="rect">
            <a:avLst/>
          </a:prstGeom>
          <a:effectLst>
            <a:glow>
              <a:schemeClr val="accent1"/>
            </a:glow>
          </a:effectLst>
        </p:spPr>
      </p:pic>
    </p:spTree>
    <p:extLst>
      <p:ext uri="{BB962C8B-B14F-4D97-AF65-F5344CB8AC3E}">
        <p14:creationId xmlns:p14="http://schemas.microsoft.com/office/powerpoint/2010/main" val="412958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3 Marcador de contenido">
            <a:extLst>
              <a:ext uri="{FF2B5EF4-FFF2-40B4-BE49-F238E27FC236}">
                <a16:creationId xmlns:a16="http://schemas.microsoft.com/office/drawing/2014/main" id="{896D5B87-F15A-1348-B7F1-6A55C9D3ED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4001841" y="-4635896"/>
            <a:ext cx="5118960" cy="5904656"/>
          </a:xfrm>
          <a:prstGeom prst="rect">
            <a:avLst/>
          </a:prstGeom>
          <a:effectLst>
            <a:glow>
              <a:schemeClr val="accent1"/>
            </a:glow>
          </a:effectLst>
        </p:spPr>
      </p:pic>
      <p:sp>
        <p:nvSpPr>
          <p:cNvPr id="7" name="object 7"/>
          <p:cNvSpPr/>
          <p:nvPr userDrawn="1"/>
        </p:nvSpPr>
        <p:spPr>
          <a:xfrm rot="16200000">
            <a:off x="-3145535" y="3145537"/>
            <a:ext cx="6858001" cy="566928"/>
          </a:xfrm>
          <a:prstGeom prst="rect">
            <a:avLst/>
          </a:prstGeom>
          <a:blipFill>
            <a:blip r:embed="rId3" cstate="print"/>
            <a:stretch>
              <a:fillRect/>
            </a:stretch>
          </a:blipFill>
        </p:spPr>
        <p:txBody>
          <a:bodyPr wrap="square" lIns="0" tIns="0" rIns="0" bIns="0" rtlCol="0"/>
          <a:lstStyle/>
          <a:p>
            <a:endParaRPr sz="898" dirty="0"/>
          </a:p>
        </p:txBody>
      </p:sp>
    </p:spTree>
    <p:extLst>
      <p:ext uri="{BB962C8B-B14F-4D97-AF65-F5344CB8AC3E}">
        <p14:creationId xmlns:p14="http://schemas.microsoft.com/office/powerpoint/2010/main" val="21330100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En blanco">
    <p:spTree>
      <p:nvGrpSpPr>
        <p:cNvPr id="1" name=""/>
        <p:cNvGrpSpPr/>
        <p:nvPr/>
      </p:nvGrpSpPr>
      <p:grpSpPr>
        <a:xfrm>
          <a:off x="0" y="0"/>
          <a:ext cx="0" cy="0"/>
          <a:chOff x="0" y="0"/>
          <a:chExt cx="0" cy="0"/>
        </a:xfrm>
      </p:grpSpPr>
      <p:pic>
        <p:nvPicPr>
          <p:cNvPr id="6" name="3 Marcador de contenido">
            <a:extLst>
              <a:ext uri="{FF2B5EF4-FFF2-40B4-BE49-F238E27FC236}">
                <a16:creationId xmlns:a16="http://schemas.microsoft.com/office/drawing/2014/main" id="{896D5B87-F15A-1348-B7F1-6A55C9D3ED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2913" t="12201"/>
          <a:stretch/>
        </p:blipFill>
        <p:spPr>
          <a:xfrm>
            <a:off x="3923928" y="954416"/>
            <a:ext cx="5118960" cy="5904656"/>
          </a:xfrm>
          <a:prstGeom prst="rect">
            <a:avLst/>
          </a:prstGeom>
          <a:effectLst>
            <a:glow>
              <a:schemeClr val="accent1"/>
            </a:glow>
          </a:effectLst>
        </p:spPr>
      </p:pic>
      <p:sp>
        <p:nvSpPr>
          <p:cNvPr id="7" name="object 7"/>
          <p:cNvSpPr/>
          <p:nvPr userDrawn="1"/>
        </p:nvSpPr>
        <p:spPr>
          <a:xfrm rot="16200000">
            <a:off x="-3145535" y="3145537"/>
            <a:ext cx="6858001" cy="566928"/>
          </a:xfrm>
          <a:prstGeom prst="rect">
            <a:avLst/>
          </a:prstGeom>
          <a:blipFill>
            <a:blip r:embed="rId3" cstate="print"/>
            <a:stretch>
              <a:fillRect/>
            </a:stretch>
          </a:blipFill>
        </p:spPr>
        <p:txBody>
          <a:bodyPr wrap="square" lIns="0" tIns="0" rIns="0" bIns="0" rtlCol="0"/>
          <a:lstStyle/>
          <a:p>
            <a:endParaRPr sz="898" dirty="0"/>
          </a:p>
        </p:txBody>
      </p:sp>
    </p:spTree>
    <p:extLst>
      <p:ext uri="{BB962C8B-B14F-4D97-AF65-F5344CB8AC3E}">
        <p14:creationId xmlns:p14="http://schemas.microsoft.com/office/powerpoint/2010/main" val="29327855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598">
                <a:solidFill>
                  <a:schemeClr val="tx1">
                    <a:tint val="75000"/>
                  </a:schemeClr>
                </a:solidFill>
              </a:defRPr>
            </a:lvl1pPr>
          </a:lstStyle>
          <a:p>
            <a:fld id="{FEC99A81-F528-4EA1-AAEC-6770D58222B9}" type="datetimeFigureOut">
              <a:rPr lang="es-MX" smtClean="0"/>
              <a:t>22/01/2020</a:t>
            </a:fld>
            <a:endParaRPr lang="es-MX" dirty="0"/>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598">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598">
                <a:solidFill>
                  <a:schemeClr val="tx1">
                    <a:tint val="75000"/>
                  </a:schemeClr>
                </a:solidFill>
              </a:defRPr>
            </a:lvl1pPr>
          </a:lstStyle>
          <a:p>
            <a:fld id="{F3D9FFA1-2371-4CEF-B052-17BAD52880E3}" type="slidenum">
              <a:rPr lang="es-MX" smtClean="0"/>
              <a:t>‹Nº›</a:t>
            </a:fld>
            <a:endParaRPr lang="es-MX" dirty="0"/>
          </a:p>
        </p:txBody>
      </p:sp>
    </p:spTree>
    <p:extLst>
      <p:ext uri="{BB962C8B-B14F-4D97-AF65-F5344CB8AC3E}">
        <p14:creationId xmlns:p14="http://schemas.microsoft.com/office/powerpoint/2010/main" val="2783626888"/>
      </p:ext>
    </p:extLst>
  </p:cSld>
  <p:clrMap bg1="lt1" tx1="dk1" bg2="lt2" tx2="dk2" accent1="accent1" accent2="accent2" accent3="accent3" accent4="accent4" accent5="accent5" accent6="accent6" hlink="hlink" folHlink="folHlink"/>
  <p:sldLayoutIdLst>
    <p:sldLayoutId id="2147483684" r:id="rId1"/>
    <p:sldLayoutId id="2147483649" r:id="rId2"/>
    <p:sldLayoutId id="2147483650" r:id="rId3"/>
    <p:sldLayoutId id="2147483651" r:id="rId4"/>
    <p:sldLayoutId id="2147483652" r:id="rId5"/>
    <p:sldLayoutId id="2147483653" r:id="rId6"/>
    <p:sldLayoutId id="2147483654" r:id="rId7"/>
    <p:sldLayoutId id="2147483655" r:id="rId8"/>
    <p:sldLayoutId id="2147483686"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ctr" defTabSz="455714" rtl="0" eaLnBrk="1" latinLnBrk="0" hangingPunct="1">
        <a:spcBef>
          <a:spcPct val="0"/>
        </a:spcBef>
        <a:buNone/>
        <a:defRPr sz="2193" kern="1200">
          <a:solidFill>
            <a:schemeClr val="tx1"/>
          </a:solidFill>
          <a:latin typeface="+mj-lt"/>
          <a:ea typeface="+mj-ea"/>
          <a:cs typeface="+mj-cs"/>
        </a:defRPr>
      </a:lvl1pPr>
    </p:titleStyle>
    <p:bodyStyle>
      <a:lvl1pPr marL="170893" indent="-170893" algn="l" defTabSz="455714" rtl="0" eaLnBrk="1" latinLnBrk="0" hangingPunct="1">
        <a:spcBef>
          <a:spcPct val="20000"/>
        </a:spcBef>
        <a:buFont typeface="Arial" pitchFamily="34" charset="0"/>
        <a:buChar char="•"/>
        <a:defRPr sz="1595" kern="1200">
          <a:solidFill>
            <a:schemeClr val="tx1"/>
          </a:solidFill>
          <a:latin typeface="+mn-lt"/>
          <a:ea typeface="+mn-ea"/>
          <a:cs typeface="+mn-cs"/>
        </a:defRPr>
      </a:lvl1pPr>
      <a:lvl2pPr marL="370267" indent="-142410" algn="l" defTabSz="455714" rtl="0" eaLnBrk="1" latinLnBrk="0" hangingPunct="1">
        <a:spcBef>
          <a:spcPct val="20000"/>
        </a:spcBef>
        <a:buFont typeface="Arial" pitchFamily="34" charset="0"/>
        <a:buChar char="–"/>
        <a:defRPr sz="1395" kern="1200">
          <a:solidFill>
            <a:schemeClr val="tx1"/>
          </a:solidFill>
          <a:latin typeface="+mn-lt"/>
          <a:ea typeface="+mn-ea"/>
          <a:cs typeface="+mn-cs"/>
        </a:defRPr>
      </a:lvl2pPr>
      <a:lvl3pPr marL="569643" indent="-113929" algn="l" defTabSz="455714" rtl="0" eaLnBrk="1" latinLnBrk="0" hangingPunct="1">
        <a:spcBef>
          <a:spcPct val="20000"/>
        </a:spcBef>
        <a:buFont typeface="Arial" pitchFamily="34" charset="0"/>
        <a:buChar char="•"/>
        <a:defRPr sz="1196" kern="1200">
          <a:solidFill>
            <a:schemeClr val="tx1"/>
          </a:solidFill>
          <a:latin typeface="+mn-lt"/>
          <a:ea typeface="+mn-ea"/>
          <a:cs typeface="+mn-cs"/>
        </a:defRPr>
      </a:lvl3pPr>
      <a:lvl4pPr marL="797500" indent="-113929" algn="l" defTabSz="455714" rtl="0" eaLnBrk="1" latinLnBrk="0" hangingPunct="1">
        <a:spcBef>
          <a:spcPct val="20000"/>
        </a:spcBef>
        <a:buFont typeface="Arial" pitchFamily="34" charset="0"/>
        <a:buChar char="–"/>
        <a:defRPr sz="997" kern="1200">
          <a:solidFill>
            <a:schemeClr val="tx1"/>
          </a:solidFill>
          <a:latin typeface="+mn-lt"/>
          <a:ea typeface="+mn-ea"/>
          <a:cs typeface="+mn-cs"/>
        </a:defRPr>
      </a:lvl4pPr>
      <a:lvl5pPr marL="1025357" indent="-113929" algn="l" defTabSz="455714" rtl="0" eaLnBrk="1" latinLnBrk="0" hangingPunct="1">
        <a:spcBef>
          <a:spcPct val="20000"/>
        </a:spcBef>
        <a:buFont typeface="Arial" pitchFamily="34" charset="0"/>
        <a:buChar char="»"/>
        <a:defRPr sz="997" kern="1200">
          <a:solidFill>
            <a:schemeClr val="tx1"/>
          </a:solidFill>
          <a:latin typeface="+mn-lt"/>
          <a:ea typeface="+mn-ea"/>
          <a:cs typeface="+mn-cs"/>
        </a:defRPr>
      </a:lvl5pPr>
      <a:lvl6pPr marL="1253214" indent="-113929" algn="l" defTabSz="455714" rtl="0" eaLnBrk="1" latinLnBrk="0" hangingPunct="1">
        <a:spcBef>
          <a:spcPct val="20000"/>
        </a:spcBef>
        <a:buFont typeface="Arial" pitchFamily="34" charset="0"/>
        <a:buChar char="•"/>
        <a:defRPr sz="997" kern="1200">
          <a:solidFill>
            <a:schemeClr val="tx1"/>
          </a:solidFill>
          <a:latin typeface="+mn-lt"/>
          <a:ea typeface="+mn-ea"/>
          <a:cs typeface="+mn-cs"/>
        </a:defRPr>
      </a:lvl6pPr>
      <a:lvl7pPr marL="1481071" indent="-113929" algn="l" defTabSz="455714" rtl="0" eaLnBrk="1" latinLnBrk="0" hangingPunct="1">
        <a:spcBef>
          <a:spcPct val="20000"/>
        </a:spcBef>
        <a:buFont typeface="Arial" pitchFamily="34" charset="0"/>
        <a:buChar char="•"/>
        <a:defRPr sz="997" kern="1200">
          <a:solidFill>
            <a:schemeClr val="tx1"/>
          </a:solidFill>
          <a:latin typeface="+mn-lt"/>
          <a:ea typeface="+mn-ea"/>
          <a:cs typeface="+mn-cs"/>
        </a:defRPr>
      </a:lvl7pPr>
      <a:lvl8pPr marL="1708928" indent="-113929" algn="l" defTabSz="455714" rtl="0" eaLnBrk="1" latinLnBrk="0" hangingPunct="1">
        <a:spcBef>
          <a:spcPct val="20000"/>
        </a:spcBef>
        <a:buFont typeface="Arial" pitchFamily="34" charset="0"/>
        <a:buChar char="•"/>
        <a:defRPr sz="997" kern="1200">
          <a:solidFill>
            <a:schemeClr val="tx1"/>
          </a:solidFill>
          <a:latin typeface="+mn-lt"/>
          <a:ea typeface="+mn-ea"/>
          <a:cs typeface="+mn-cs"/>
        </a:defRPr>
      </a:lvl8pPr>
      <a:lvl9pPr marL="1936785" indent="-113929" algn="l" defTabSz="455714" rtl="0" eaLnBrk="1" latinLnBrk="0" hangingPunct="1">
        <a:spcBef>
          <a:spcPct val="20000"/>
        </a:spcBef>
        <a:buFont typeface="Arial" pitchFamily="34" charset="0"/>
        <a:buChar char="•"/>
        <a:defRPr sz="997" kern="1200">
          <a:solidFill>
            <a:schemeClr val="tx1"/>
          </a:solidFill>
          <a:latin typeface="+mn-lt"/>
          <a:ea typeface="+mn-ea"/>
          <a:cs typeface="+mn-cs"/>
        </a:defRPr>
      </a:lvl9pPr>
    </p:bodyStyle>
    <p:otherStyle>
      <a:defPPr>
        <a:defRPr lang="es-MX"/>
      </a:defPPr>
      <a:lvl1pPr marL="0" algn="l" defTabSz="455714" rtl="0" eaLnBrk="1" latinLnBrk="0" hangingPunct="1">
        <a:defRPr sz="898" kern="1200">
          <a:solidFill>
            <a:schemeClr val="tx1"/>
          </a:solidFill>
          <a:latin typeface="+mn-lt"/>
          <a:ea typeface="+mn-ea"/>
          <a:cs typeface="+mn-cs"/>
        </a:defRPr>
      </a:lvl1pPr>
      <a:lvl2pPr marL="227857" algn="l" defTabSz="455714" rtl="0" eaLnBrk="1" latinLnBrk="0" hangingPunct="1">
        <a:defRPr sz="898" kern="1200">
          <a:solidFill>
            <a:schemeClr val="tx1"/>
          </a:solidFill>
          <a:latin typeface="+mn-lt"/>
          <a:ea typeface="+mn-ea"/>
          <a:cs typeface="+mn-cs"/>
        </a:defRPr>
      </a:lvl2pPr>
      <a:lvl3pPr marL="455714" algn="l" defTabSz="455714" rtl="0" eaLnBrk="1" latinLnBrk="0" hangingPunct="1">
        <a:defRPr sz="898" kern="1200">
          <a:solidFill>
            <a:schemeClr val="tx1"/>
          </a:solidFill>
          <a:latin typeface="+mn-lt"/>
          <a:ea typeface="+mn-ea"/>
          <a:cs typeface="+mn-cs"/>
        </a:defRPr>
      </a:lvl3pPr>
      <a:lvl4pPr marL="683571" algn="l" defTabSz="455714" rtl="0" eaLnBrk="1" latinLnBrk="0" hangingPunct="1">
        <a:defRPr sz="898" kern="1200">
          <a:solidFill>
            <a:schemeClr val="tx1"/>
          </a:solidFill>
          <a:latin typeface="+mn-lt"/>
          <a:ea typeface="+mn-ea"/>
          <a:cs typeface="+mn-cs"/>
        </a:defRPr>
      </a:lvl4pPr>
      <a:lvl5pPr marL="911428" algn="l" defTabSz="455714" rtl="0" eaLnBrk="1" latinLnBrk="0" hangingPunct="1">
        <a:defRPr sz="898" kern="1200">
          <a:solidFill>
            <a:schemeClr val="tx1"/>
          </a:solidFill>
          <a:latin typeface="+mn-lt"/>
          <a:ea typeface="+mn-ea"/>
          <a:cs typeface="+mn-cs"/>
        </a:defRPr>
      </a:lvl5pPr>
      <a:lvl6pPr marL="1139285" algn="l" defTabSz="455714" rtl="0" eaLnBrk="1" latinLnBrk="0" hangingPunct="1">
        <a:defRPr sz="898" kern="1200">
          <a:solidFill>
            <a:schemeClr val="tx1"/>
          </a:solidFill>
          <a:latin typeface="+mn-lt"/>
          <a:ea typeface="+mn-ea"/>
          <a:cs typeface="+mn-cs"/>
        </a:defRPr>
      </a:lvl6pPr>
      <a:lvl7pPr marL="1367142" algn="l" defTabSz="455714" rtl="0" eaLnBrk="1" latinLnBrk="0" hangingPunct="1">
        <a:defRPr sz="898" kern="1200">
          <a:solidFill>
            <a:schemeClr val="tx1"/>
          </a:solidFill>
          <a:latin typeface="+mn-lt"/>
          <a:ea typeface="+mn-ea"/>
          <a:cs typeface="+mn-cs"/>
        </a:defRPr>
      </a:lvl7pPr>
      <a:lvl8pPr marL="1594999" algn="l" defTabSz="455714" rtl="0" eaLnBrk="1" latinLnBrk="0" hangingPunct="1">
        <a:defRPr sz="898" kern="1200">
          <a:solidFill>
            <a:schemeClr val="tx1"/>
          </a:solidFill>
          <a:latin typeface="+mn-lt"/>
          <a:ea typeface="+mn-ea"/>
          <a:cs typeface="+mn-cs"/>
        </a:defRPr>
      </a:lvl8pPr>
      <a:lvl9pPr marL="1822856" algn="l" defTabSz="455714" rtl="0" eaLnBrk="1" latinLnBrk="0" hangingPunct="1">
        <a:defRPr sz="8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3" y="365125"/>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3" y="1825626"/>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1" y="6356351"/>
            <a:ext cx="2057400" cy="365125"/>
          </a:xfrm>
          <a:prstGeom prst="rect">
            <a:avLst/>
          </a:prstGeom>
        </p:spPr>
        <p:txBody>
          <a:bodyPr vert="horz" lIns="91440" tIns="45720" rIns="91440" bIns="45720" rtlCol="0" anchor="ctr"/>
          <a:lstStyle>
            <a:lvl1pPr algn="l">
              <a:defRPr sz="598">
                <a:solidFill>
                  <a:schemeClr val="tx1">
                    <a:tint val="75000"/>
                  </a:schemeClr>
                </a:solidFill>
              </a:defRPr>
            </a:lvl1pPr>
          </a:lstStyle>
          <a:p>
            <a:pPr defTabSz="455714">
              <a:defRPr/>
            </a:pPr>
            <a:fld id="{30BC364E-D5F0-43BF-A242-C44111F03FDE}" type="datetimeFigureOut">
              <a:rPr lang="es-MX" smtClean="0">
                <a:solidFill>
                  <a:prstClr val="black">
                    <a:tint val="75000"/>
                  </a:prstClr>
                </a:solidFill>
              </a:rPr>
              <a:pPr defTabSz="455714">
                <a:defRPr/>
              </a:pPr>
              <a:t>22/01/2020</a:t>
            </a:fld>
            <a:endParaRPr lang="es-MX" dirty="0">
              <a:solidFill>
                <a:prstClr val="black">
                  <a:tint val="75000"/>
                </a:prstClr>
              </a:solidFill>
            </a:endParaRPr>
          </a:p>
        </p:txBody>
      </p:sp>
      <p:sp>
        <p:nvSpPr>
          <p:cNvPr id="5" name="Footer Placeholder 4"/>
          <p:cNvSpPr>
            <a:spLocks noGrp="1"/>
          </p:cNvSpPr>
          <p:nvPr>
            <p:ph type="ftr" sz="quarter" idx="3"/>
          </p:nvPr>
        </p:nvSpPr>
        <p:spPr>
          <a:xfrm>
            <a:off x="3028953" y="6356351"/>
            <a:ext cx="3086100" cy="365125"/>
          </a:xfrm>
          <a:prstGeom prst="rect">
            <a:avLst/>
          </a:prstGeom>
        </p:spPr>
        <p:txBody>
          <a:bodyPr vert="horz" lIns="91440" tIns="45720" rIns="91440" bIns="45720" rtlCol="0" anchor="ctr"/>
          <a:lstStyle>
            <a:lvl1pPr algn="ctr">
              <a:defRPr sz="598">
                <a:solidFill>
                  <a:schemeClr val="tx1">
                    <a:tint val="75000"/>
                  </a:schemeClr>
                </a:solidFill>
              </a:defRPr>
            </a:lvl1pPr>
          </a:lstStyle>
          <a:p>
            <a:pPr defTabSz="455714">
              <a:defRPr/>
            </a:pPr>
            <a:endParaRPr lang="es-MX" dirty="0">
              <a:solidFill>
                <a:prstClr val="black">
                  <a:tint val="75000"/>
                </a:prstClr>
              </a:solidFill>
            </a:endParaRPr>
          </a:p>
        </p:txBody>
      </p:sp>
      <p:sp>
        <p:nvSpPr>
          <p:cNvPr id="6" name="Slide Number Placeholder 5"/>
          <p:cNvSpPr>
            <a:spLocks noGrp="1"/>
          </p:cNvSpPr>
          <p:nvPr>
            <p:ph type="sldNum" sz="quarter" idx="4"/>
          </p:nvPr>
        </p:nvSpPr>
        <p:spPr>
          <a:xfrm>
            <a:off x="6457951" y="6356351"/>
            <a:ext cx="2057400" cy="365125"/>
          </a:xfrm>
          <a:prstGeom prst="rect">
            <a:avLst/>
          </a:prstGeom>
        </p:spPr>
        <p:txBody>
          <a:bodyPr vert="horz" lIns="91440" tIns="45720" rIns="91440" bIns="45720" rtlCol="0" anchor="ctr"/>
          <a:lstStyle>
            <a:lvl1pPr algn="r">
              <a:defRPr sz="598">
                <a:solidFill>
                  <a:schemeClr val="tx1">
                    <a:tint val="75000"/>
                  </a:schemeClr>
                </a:solidFill>
              </a:defRPr>
            </a:lvl1pPr>
          </a:lstStyle>
          <a:p>
            <a:pPr defTabSz="455714">
              <a:defRPr/>
            </a:pPr>
            <a:fld id="{1BEFBCAB-67E7-490F-9A14-C980493EA7CB}" type="slidenum">
              <a:rPr lang="es-MX" smtClean="0">
                <a:solidFill>
                  <a:prstClr val="black">
                    <a:tint val="75000"/>
                  </a:prstClr>
                </a:solidFill>
              </a:rPr>
              <a:pPr defTabSz="455714">
                <a:defRPr/>
              </a:pPr>
              <a:t>‹Nº›</a:t>
            </a:fld>
            <a:endParaRPr lang="es-MX" dirty="0">
              <a:solidFill>
                <a:prstClr val="black">
                  <a:tint val="75000"/>
                </a:prstClr>
              </a:solidFill>
            </a:endParaRPr>
          </a:p>
        </p:txBody>
      </p:sp>
    </p:spTree>
    <p:extLst>
      <p:ext uri="{BB962C8B-B14F-4D97-AF65-F5344CB8AC3E}">
        <p14:creationId xmlns:p14="http://schemas.microsoft.com/office/powerpoint/2010/main" val="3770647979"/>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l" defTabSz="455714" rtl="0" eaLnBrk="1" latinLnBrk="0" hangingPunct="1">
        <a:lnSpc>
          <a:spcPct val="90000"/>
        </a:lnSpc>
        <a:spcBef>
          <a:spcPct val="0"/>
        </a:spcBef>
        <a:buNone/>
        <a:defRPr sz="2193" kern="1200">
          <a:solidFill>
            <a:schemeClr val="tx1"/>
          </a:solidFill>
          <a:latin typeface="+mj-lt"/>
          <a:ea typeface="+mj-ea"/>
          <a:cs typeface="+mj-cs"/>
        </a:defRPr>
      </a:lvl1pPr>
    </p:titleStyle>
    <p:bodyStyle>
      <a:lvl1pPr marL="113929" indent="-113929" algn="l" defTabSz="455714" rtl="0" eaLnBrk="1" latinLnBrk="0" hangingPunct="1">
        <a:lnSpc>
          <a:spcPct val="90000"/>
        </a:lnSpc>
        <a:spcBef>
          <a:spcPts val="499"/>
        </a:spcBef>
        <a:buFont typeface="Arial" panose="020B0604020202020204" pitchFamily="34" charset="0"/>
        <a:buChar char="•"/>
        <a:defRPr sz="1395" kern="1200">
          <a:solidFill>
            <a:schemeClr val="tx1"/>
          </a:solidFill>
          <a:latin typeface="+mn-lt"/>
          <a:ea typeface="+mn-ea"/>
          <a:cs typeface="+mn-cs"/>
        </a:defRPr>
      </a:lvl1pPr>
      <a:lvl2pPr marL="341786" indent="-113929" algn="l" defTabSz="455714" rtl="0" eaLnBrk="1" latinLnBrk="0" hangingPunct="1">
        <a:lnSpc>
          <a:spcPct val="90000"/>
        </a:lnSpc>
        <a:spcBef>
          <a:spcPts val="249"/>
        </a:spcBef>
        <a:buFont typeface="Arial" panose="020B0604020202020204" pitchFamily="34" charset="0"/>
        <a:buChar char="•"/>
        <a:defRPr sz="1196" kern="1200">
          <a:solidFill>
            <a:schemeClr val="tx1"/>
          </a:solidFill>
          <a:latin typeface="+mn-lt"/>
          <a:ea typeface="+mn-ea"/>
          <a:cs typeface="+mn-cs"/>
        </a:defRPr>
      </a:lvl2pPr>
      <a:lvl3pPr marL="569643" indent="-113929" algn="l" defTabSz="455714" rtl="0" eaLnBrk="1" latinLnBrk="0" hangingPunct="1">
        <a:lnSpc>
          <a:spcPct val="90000"/>
        </a:lnSpc>
        <a:spcBef>
          <a:spcPts val="249"/>
        </a:spcBef>
        <a:buFont typeface="Arial" panose="020B0604020202020204" pitchFamily="34" charset="0"/>
        <a:buChar char="•"/>
        <a:defRPr sz="997" kern="1200">
          <a:solidFill>
            <a:schemeClr val="tx1"/>
          </a:solidFill>
          <a:latin typeface="+mn-lt"/>
          <a:ea typeface="+mn-ea"/>
          <a:cs typeface="+mn-cs"/>
        </a:defRPr>
      </a:lvl3pPr>
      <a:lvl4pPr marL="797500" indent="-113929" algn="l" defTabSz="455714" rtl="0" eaLnBrk="1" latinLnBrk="0" hangingPunct="1">
        <a:lnSpc>
          <a:spcPct val="90000"/>
        </a:lnSpc>
        <a:spcBef>
          <a:spcPts val="249"/>
        </a:spcBef>
        <a:buFont typeface="Arial" panose="020B0604020202020204" pitchFamily="34" charset="0"/>
        <a:buChar char="•"/>
        <a:defRPr sz="898" kern="1200">
          <a:solidFill>
            <a:schemeClr val="tx1"/>
          </a:solidFill>
          <a:latin typeface="+mn-lt"/>
          <a:ea typeface="+mn-ea"/>
          <a:cs typeface="+mn-cs"/>
        </a:defRPr>
      </a:lvl4pPr>
      <a:lvl5pPr marL="1025357" indent="-113929" algn="l" defTabSz="455714" rtl="0" eaLnBrk="1" latinLnBrk="0" hangingPunct="1">
        <a:lnSpc>
          <a:spcPct val="90000"/>
        </a:lnSpc>
        <a:spcBef>
          <a:spcPts val="249"/>
        </a:spcBef>
        <a:buFont typeface="Arial" panose="020B0604020202020204" pitchFamily="34" charset="0"/>
        <a:buChar char="•"/>
        <a:defRPr sz="898" kern="1200">
          <a:solidFill>
            <a:schemeClr val="tx1"/>
          </a:solidFill>
          <a:latin typeface="+mn-lt"/>
          <a:ea typeface="+mn-ea"/>
          <a:cs typeface="+mn-cs"/>
        </a:defRPr>
      </a:lvl5pPr>
      <a:lvl6pPr marL="1253214" indent="-113929" algn="l" defTabSz="455714" rtl="0" eaLnBrk="1" latinLnBrk="0" hangingPunct="1">
        <a:lnSpc>
          <a:spcPct val="90000"/>
        </a:lnSpc>
        <a:spcBef>
          <a:spcPts val="249"/>
        </a:spcBef>
        <a:buFont typeface="Arial" panose="020B0604020202020204" pitchFamily="34" charset="0"/>
        <a:buChar char="•"/>
        <a:defRPr sz="898" kern="1200">
          <a:solidFill>
            <a:schemeClr val="tx1"/>
          </a:solidFill>
          <a:latin typeface="+mn-lt"/>
          <a:ea typeface="+mn-ea"/>
          <a:cs typeface="+mn-cs"/>
        </a:defRPr>
      </a:lvl6pPr>
      <a:lvl7pPr marL="1481071" indent="-113929" algn="l" defTabSz="455714" rtl="0" eaLnBrk="1" latinLnBrk="0" hangingPunct="1">
        <a:lnSpc>
          <a:spcPct val="90000"/>
        </a:lnSpc>
        <a:spcBef>
          <a:spcPts val="249"/>
        </a:spcBef>
        <a:buFont typeface="Arial" panose="020B0604020202020204" pitchFamily="34" charset="0"/>
        <a:buChar char="•"/>
        <a:defRPr sz="898" kern="1200">
          <a:solidFill>
            <a:schemeClr val="tx1"/>
          </a:solidFill>
          <a:latin typeface="+mn-lt"/>
          <a:ea typeface="+mn-ea"/>
          <a:cs typeface="+mn-cs"/>
        </a:defRPr>
      </a:lvl7pPr>
      <a:lvl8pPr marL="1708928" indent="-113929" algn="l" defTabSz="455714" rtl="0" eaLnBrk="1" latinLnBrk="0" hangingPunct="1">
        <a:lnSpc>
          <a:spcPct val="90000"/>
        </a:lnSpc>
        <a:spcBef>
          <a:spcPts val="249"/>
        </a:spcBef>
        <a:buFont typeface="Arial" panose="020B0604020202020204" pitchFamily="34" charset="0"/>
        <a:buChar char="•"/>
        <a:defRPr sz="898" kern="1200">
          <a:solidFill>
            <a:schemeClr val="tx1"/>
          </a:solidFill>
          <a:latin typeface="+mn-lt"/>
          <a:ea typeface="+mn-ea"/>
          <a:cs typeface="+mn-cs"/>
        </a:defRPr>
      </a:lvl8pPr>
      <a:lvl9pPr marL="1936785" indent="-113929" algn="l" defTabSz="455714" rtl="0" eaLnBrk="1" latinLnBrk="0" hangingPunct="1">
        <a:lnSpc>
          <a:spcPct val="90000"/>
        </a:lnSpc>
        <a:spcBef>
          <a:spcPts val="249"/>
        </a:spcBef>
        <a:buFont typeface="Arial" panose="020B0604020202020204" pitchFamily="34" charset="0"/>
        <a:buChar char="•"/>
        <a:defRPr sz="898" kern="1200">
          <a:solidFill>
            <a:schemeClr val="tx1"/>
          </a:solidFill>
          <a:latin typeface="+mn-lt"/>
          <a:ea typeface="+mn-ea"/>
          <a:cs typeface="+mn-cs"/>
        </a:defRPr>
      </a:lvl9pPr>
    </p:bodyStyle>
    <p:otherStyle>
      <a:defPPr>
        <a:defRPr lang="en-US"/>
      </a:defPPr>
      <a:lvl1pPr marL="0" algn="l" defTabSz="455714" rtl="0" eaLnBrk="1" latinLnBrk="0" hangingPunct="1">
        <a:defRPr sz="898" kern="1200">
          <a:solidFill>
            <a:schemeClr val="tx1"/>
          </a:solidFill>
          <a:latin typeface="+mn-lt"/>
          <a:ea typeface="+mn-ea"/>
          <a:cs typeface="+mn-cs"/>
        </a:defRPr>
      </a:lvl1pPr>
      <a:lvl2pPr marL="227857" algn="l" defTabSz="455714" rtl="0" eaLnBrk="1" latinLnBrk="0" hangingPunct="1">
        <a:defRPr sz="898" kern="1200">
          <a:solidFill>
            <a:schemeClr val="tx1"/>
          </a:solidFill>
          <a:latin typeface="+mn-lt"/>
          <a:ea typeface="+mn-ea"/>
          <a:cs typeface="+mn-cs"/>
        </a:defRPr>
      </a:lvl2pPr>
      <a:lvl3pPr marL="455714" algn="l" defTabSz="455714" rtl="0" eaLnBrk="1" latinLnBrk="0" hangingPunct="1">
        <a:defRPr sz="898" kern="1200">
          <a:solidFill>
            <a:schemeClr val="tx1"/>
          </a:solidFill>
          <a:latin typeface="+mn-lt"/>
          <a:ea typeface="+mn-ea"/>
          <a:cs typeface="+mn-cs"/>
        </a:defRPr>
      </a:lvl3pPr>
      <a:lvl4pPr marL="683571" algn="l" defTabSz="455714" rtl="0" eaLnBrk="1" latinLnBrk="0" hangingPunct="1">
        <a:defRPr sz="898" kern="1200">
          <a:solidFill>
            <a:schemeClr val="tx1"/>
          </a:solidFill>
          <a:latin typeface="+mn-lt"/>
          <a:ea typeface="+mn-ea"/>
          <a:cs typeface="+mn-cs"/>
        </a:defRPr>
      </a:lvl4pPr>
      <a:lvl5pPr marL="911428" algn="l" defTabSz="455714" rtl="0" eaLnBrk="1" latinLnBrk="0" hangingPunct="1">
        <a:defRPr sz="898" kern="1200">
          <a:solidFill>
            <a:schemeClr val="tx1"/>
          </a:solidFill>
          <a:latin typeface="+mn-lt"/>
          <a:ea typeface="+mn-ea"/>
          <a:cs typeface="+mn-cs"/>
        </a:defRPr>
      </a:lvl5pPr>
      <a:lvl6pPr marL="1139285" algn="l" defTabSz="455714" rtl="0" eaLnBrk="1" latinLnBrk="0" hangingPunct="1">
        <a:defRPr sz="898" kern="1200">
          <a:solidFill>
            <a:schemeClr val="tx1"/>
          </a:solidFill>
          <a:latin typeface="+mn-lt"/>
          <a:ea typeface="+mn-ea"/>
          <a:cs typeface="+mn-cs"/>
        </a:defRPr>
      </a:lvl6pPr>
      <a:lvl7pPr marL="1367142" algn="l" defTabSz="455714" rtl="0" eaLnBrk="1" latinLnBrk="0" hangingPunct="1">
        <a:defRPr sz="898" kern="1200">
          <a:solidFill>
            <a:schemeClr val="tx1"/>
          </a:solidFill>
          <a:latin typeface="+mn-lt"/>
          <a:ea typeface="+mn-ea"/>
          <a:cs typeface="+mn-cs"/>
        </a:defRPr>
      </a:lvl7pPr>
      <a:lvl8pPr marL="1594999" algn="l" defTabSz="455714" rtl="0" eaLnBrk="1" latinLnBrk="0" hangingPunct="1">
        <a:defRPr sz="898" kern="1200">
          <a:solidFill>
            <a:schemeClr val="tx1"/>
          </a:solidFill>
          <a:latin typeface="+mn-lt"/>
          <a:ea typeface="+mn-ea"/>
          <a:cs typeface="+mn-cs"/>
        </a:defRPr>
      </a:lvl8pPr>
      <a:lvl9pPr marL="1822856" algn="l" defTabSz="455714" rtl="0" eaLnBrk="1" latinLnBrk="0" hangingPunct="1">
        <a:defRPr sz="8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3" y="365125"/>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628653" y="1825626"/>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628651" y="6356351"/>
            <a:ext cx="2057400" cy="365125"/>
          </a:xfrm>
          <a:prstGeom prst="rect">
            <a:avLst/>
          </a:prstGeom>
        </p:spPr>
        <p:txBody>
          <a:bodyPr vert="horz" lIns="91440" tIns="45720" rIns="91440" bIns="45720" rtlCol="0" anchor="ctr"/>
          <a:lstStyle>
            <a:lvl1pPr algn="l">
              <a:defRPr sz="598">
                <a:solidFill>
                  <a:schemeClr val="tx1">
                    <a:tint val="75000"/>
                  </a:schemeClr>
                </a:solidFill>
              </a:defRPr>
            </a:lvl1pPr>
          </a:lstStyle>
          <a:p>
            <a:fld id="{30BC364E-D5F0-43BF-A242-C44111F03FDE}" type="datetimeFigureOut">
              <a:rPr lang="es-MX" smtClean="0"/>
              <a:t>22/01/2020</a:t>
            </a:fld>
            <a:endParaRPr lang="es-MX" dirty="0"/>
          </a:p>
        </p:txBody>
      </p:sp>
      <p:sp>
        <p:nvSpPr>
          <p:cNvPr id="5" name="Marcador de pie de página 4"/>
          <p:cNvSpPr>
            <a:spLocks noGrp="1"/>
          </p:cNvSpPr>
          <p:nvPr>
            <p:ph type="ftr" sz="quarter" idx="3"/>
          </p:nvPr>
        </p:nvSpPr>
        <p:spPr>
          <a:xfrm>
            <a:off x="3028953" y="6356351"/>
            <a:ext cx="3086100" cy="365125"/>
          </a:xfrm>
          <a:prstGeom prst="rect">
            <a:avLst/>
          </a:prstGeom>
        </p:spPr>
        <p:txBody>
          <a:bodyPr vert="horz" lIns="91440" tIns="45720" rIns="91440" bIns="45720" rtlCol="0" anchor="ctr"/>
          <a:lstStyle>
            <a:lvl1pPr algn="ctr">
              <a:defRPr sz="598">
                <a:solidFill>
                  <a:schemeClr val="tx1">
                    <a:tint val="75000"/>
                  </a:schemeClr>
                </a:solidFill>
              </a:defRPr>
            </a:lvl1pPr>
          </a:lstStyle>
          <a:p>
            <a:endParaRPr lang="es-MX" dirty="0"/>
          </a:p>
        </p:txBody>
      </p:sp>
      <p:sp>
        <p:nvSpPr>
          <p:cNvPr id="6" name="Marcador de número de diapositiva 5"/>
          <p:cNvSpPr>
            <a:spLocks noGrp="1"/>
          </p:cNvSpPr>
          <p:nvPr>
            <p:ph type="sldNum" sz="quarter" idx="4"/>
          </p:nvPr>
        </p:nvSpPr>
        <p:spPr>
          <a:xfrm>
            <a:off x="6457951" y="6356351"/>
            <a:ext cx="2057400" cy="365125"/>
          </a:xfrm>
          <a:prstGeom prst="rect">
            <a:avLst/>
          </a:prstGeom>
        </p:spPr>
        <p:txBody>
          <a:bodyPr vert="horz" lIns="91440" tIns="45720" rIns="91440" bIns="45720" rtlCol="0" anchor="ctr"/>
          <a:lstStyle>
            <a:lvl1pPr algn="r">
              <a:defRPr sz="598">
                <a:solidFill>
                  <a:schemeClr val="tx1">
                    <a:tint val="75000"/>
                  </a:schemeClr>
                </a:solidFill>
              </a:defRPr>
            </a:lvl1pPr>
          </a:lstStyle>
          <a:p>
            <a:fld id="{1BEFBCAB-67E7-490F-9A14-C980493EA7CB}" type="slidenum">
              <a:rPr lang="es-MX" smtClean="0"/>
              <a:t>‹Nº›</a:t>
            </a:fld>
            <a:endParaRPr lang="es-MX" dirty="0"/>
          </a:p>
        </p:txBody>
      </p:sp>
    </p:spTree>
    <p:extLst>
      <p:ext uri="{BB962C8B-B14F-4D97-AF65-F5344CB8AC3E}">
        <p14:creationId xmlns:p14="http://schemas.microsoft.com/office/powerpoint/2010/main" val="36184469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7" r:id="rId9"/>
    <p:sldLayoutId id="2147483681" r:id="rId10"/>
    <p:sldLayoutId id="2147483682" r:id="rId11"/>
    <p:sldLayoutId id="2147483683" r:id="rId12"/>
  </p:sldLayoutIdLst>
  <p:timing>
    <p:tnLst>
      <p:par>
        <p:cTn id="1" dur="indefinite" restart="never" nodeType="tmRoot"/>
      </p:par>
    </p:tnLst>
  </p:timing>
  <p:txStyles>
    <p:titleStyle>
      <a:lvl1pPr algn="l" defTabSz="455714" rtl="0" eaLnBrk="1" latinLnBrk="0" hangingPunct="1">
        <a:lnSpc>
          <a:spcPct val="90000"/>
        </a:lnSpc>
        <a:spcBef>
          <a:spcPct val="0"/>
        </a:spcBef>
        <a:buNone/>
        <a:defRPr sz="2193" kern="1200">
          <a:solidFill>
            <a:schemeClr val="tx1"/>
          </a:solidFill>
          <a:latin typeface="+mj-lt"/>
          <a:ea typeface="+mj-ea"/>
          <a:cs typeface="+mj-cs"/>
        </a:defRPr>
      </a:lvl1pPr>
    </p:titleStyle>
    <p:bodyStyle>
      <a:lvl1pPr marL="113929" indent="-113929" algn="l" defTabSz="455714" rtl="0" eaLnBrk="1" latinLnBrk="0" hangingPunct="1">
        <a:lnSpc>
          <a:spcPct val="90000"/>
        </a:lnSpc>
        <a:spcBef>
          <a:spcPts val="499"/>
        </a:spcBef>
        <a:buFont typeface="Arial" panose="020B0604020202020204" pitchFamily="34" charset="0"/>
        <a:buChar char="•"/>
        <a:defRPr sz="1395" kern="1200">
          <a:solidFill>
            <a:schemeClr val="tx1"/>
          </a:solidFill>
          <a:latin typeface="+mn-lt"/>
          <a:ea typeface="+mn-ea"/>
          <a:cs typeface="+mn-cs"/>
        </a:defRPr>
      </a:lvl1pPr>
      <a:lvl2pPr marL="341786" indent="-113929" algn="l" defTabSz="455714" rtl="0" eaLnBrk="1" latinLnBrk="0" hangingPunct="1">
        <a:lnSpc>
          <a:spcPct val="90000"/>
        </a:lnSpc>
        <a:spcBef>
          <a:spcPts val="249"/>
        </a:spcBef>
        <a:buFont typeface="Arial" panose="020B0604020202020204" pitchFamily="34" charset="0"/>
        <a:buChar char="•"/>
        <a:defRPr sz="1196" kern="1200">
          <a:solidFill>
            <a:schemeClr val="tx1"/>
          </a:solidFill>
          <a:latin typeface="+mn-lt"/>
          <a:ea typeface="+mn-ea"/>
          <a:cs typeface="+mn-cs"/>
        </a:defRPr>
      </a:lvl2pPr>
      <a:lvl3pPr marL="569643" indent="-113929" algn="l" defTabSz="455714" rtl="0" eaLnBrk="1" latinLnBrk="0" hangingPunct="1">
        <a:lnSpc>
          <a:spcPct val="90000"/>
        </a:lnSpc>
        <a:spcBef>
          <a:spcPts val="249"/>
        </a:spcBef>
        <a:buFont typeface="Arial" panose="020B0604020202020204" pitchFamily="34" charset="0"/>
        <a:buChar char="•"/>
        <a:defRPr sz="997" kern="1200">
          <a:solidFill>
            <a:schemeClr val="tx1"/>
          </a:solidFill>
          <a:latin typeface="+mn-lt"/>
          <a:ea typeface="+mn-ea"/>
          <a:cs typeface="+mn-cs"/>
        </a:defRPr>
      </a:lvl3pPr>
      <a:lvl4pPr marL="797500" indent="-113929" algn="l" defTabSz="455714" rtl="0" eaLnBrk="1" latinLnBrk="0" hangingPunct="1">
        <a:lnSpc>
          <a:spcPct val="90000"/>
        </a:lnSpc>
        <a:spcBef>
          <a:spcPts val="249"/>
        </a:spcBef>
        <a:buFont typeface="Arial" panose="020B0604020202020204" pitchFamily="34" charset="0"/>
        <a:buChar char="•"/>
        <a:defRPr sz="898" kern="1200">
          <a:solidFill>
            <a:schemeClr val="tx1"/>
          </a:solidFill>
          <a:latin typeface="+mn-lt"/>
          <a:ea typeface="+mn-ea"/>
          <a:cs typeface="+mn-cs"/>
        </a:defRPr>
      </a:lvl4pPr>
      <a:lvl5pPr marL="1025357" indent="-113929" algn="l" defTabSz="455714" rtl="0" eaLnBrk="1" latinLnBrk="0" hangingPunct="1">
        <a:lnSpc>
          <a:spcPct val="90000"/>
        </a:lnSpc>
        <a:spcBef>
          <a:spcPts val="249"/>
        </a:spcBef>
        <a:buFont typeface="Arial" panose="020B0604020202020204" pitchFamily="34" charset="0"/>
        <a:buChar char="•"/>
        <a:defRPr sz="898" kern="1200">
          <a:solidFill>
            <a:schemeClr val="tx1"/>
          </a:solidFill>
          <a:latin typeface="+mn-lt"/>
          <a:ea typeface="+mn-ea"/>
          <a:cs typeface="+mn-cs"/>
        </a:defRPr>
      </a:lvl5pPr>
      <a:lvl6pPr marL="1253214" indent="-113929" algn="l" defTabSz="455714" rtl="0" eaLnBrk="1" latinLnBrk="0" hangingPunct="1">
        <a:lnSpc>
          <a:spcPct val="90000"/>
        </a:lnSpc>
        <a:spcBef>
          <a:spcPts val="249"/>
        </a:spcBef>
        <a:buFont typeface="Arial" panose="020B0604020202020204" pitchFamily="34" charset="0"/>
        <a:buChar char="•"/>
        <a:defRPr sz="898" kern="1200">
          <a:solidFill>
            <a:schemeClr val="tx1"/>
          </a:solidFill>
          <a:latin typeface="+mn-lt"/>
          <a:ea typeface="+mn-ea"/>
          <a:cs typeface="+mn-cs"/>
        </a:defRPr>
      </a:lvl6pPr>
      <a:lvl7pPr marL="1481071" indent="-113929" algn="l" defTabSz="455714" rtl="0" eaLnBrk="1" latinLnBrk="0" hangingPunct="1">
        <a:lnSpc>
          <a:spcPct val="90000"/>
        </a:lnSpc>
        <a:spcBef>
          <a:spcPts val="249"/>
        </a:spcBef>
        <a:buFont typeface="Arial" panose="020B0604020202020204" pitchFamily="34" charset="0"/>
        <a:buChar char="•"/>
        <a:defRPr sz="898" kern="1200">
          <a:solidFill>
            <a:schemeClr val="tx1"/>
          </a:solidFill>
          <a:latin typeface="+mn-lt"/>
          <a:ea typeface="+mn-ea"/>
          <a:cs typeface="+mn-cs"/>
        </a:defRPr>
      </a:lvl7pPr>
      <a:lvl8pPr marL="1708928" indent="-113929" algn="l" defTabSz="455714" rtl="0" eaLnBrk="1" latinLnBrk="0" hangingPunct="1">
        <a:lnSpc>
          <a:spcPct val="90000"/>
        </a:lnSpc>
        <a:spcBef>
          <a:spcPts val="249"/>
        </a:spcBef>
        <a:buFont typeface="Arial" panose="020B0604020202020204" pitchFamily="34" charset="0"/>
        <a:buChar char="•"/>
        <a:defRPr sz="898" kern="1200">
          <a:solidFill>
            <a:schemeClr val="tx1"/>
          </a:solidFill>
          <a:latin typeface="+mn-lt"/>
          <a:ea typeface="+mn-ea"/>
          <a:cs typeface="+mn-cs"/>
        </a:defRPr>
      </a:lvl8pPr>
      <a:lvl9pPr marL="1936785" indent="-113929" algn="l" defTabSz="455714" rtl="0" eaLnBrk="1" latinLnBrk="0" hangingPunct="1">
        <a:lnSpc>
          <a:spcPct val="90000"/>
        </a:lnSpc>
        <a:spcBef>
          <a:spcPts val="249"/>
        </a:spcBef>
        <a:buFont typeface="Arial" panose="020B0604020202020204" pitchFamily="34" charset="0"/>
        <a:buChar char="•"/>
        <a:defRPr sz="898" kern="1200">
          <a:solidFill>
            <a:schemeClr val="tx1"/>
          </a:solidFill>
          <a:latin typeface="+mn-lt"/>
          <a:ea typeface="+mn-ea"/>
          <a:cs typeface="+mn-cs"/>
        </a:defRPr>
      </a:lvl9pPr>
    </p:bodyStyle>
    <p:otherStyle>
      <a:defPPr>
        <a:defRPr lang="es-MX"/>
      </a:defPPr>
      <a:lvl1pPr marL="0" algn="l" defTabSz="455714" rtl="0" eaLnBrk="1" latinLnBrk="0" hangingPunct="1">
        <a:defRPr sz="898" kern="1200">
          <a:solidFill>
            <a:schemeClr val="tx1"/>
          </a:solidFill>
          <a:latin typeface="+mn-lt"/>
          <a:ea typeface="+mn-ea"/>
          <a:cs typeface="+mn-cs"/>
        </a:defRPr>
      </a:lvl1pPr>
      <a:lvl2pPr marL="227857" algn="l" defTabSz="455714" rtl="0" eaLnBrk="1" latinLnBrk="0" hangingPunct="1">
        <a:defRPr sz="898" kern="1200">
          <a:solidFill>
            <a:schemeClr val="tx1"/>
          </a:solidFill>
          <a:latin typeface="+mn-lt"/>
          <a:ea typeface="+mn-ea"/>
          <a:cs typeface="+mn-cs"/>
        </a:defRPr>
      </a:lvl2pPr>
      <a:lvl3pPr marL="455714" algn="l" defTabSz="455714" rtl="0" eaLnBrk="1" latinLnBrk="0" hangingPunct="1">
        <a:defRPr sz="898" kern="1200">
          <a:solidFill>
            <a:schemeClr val="tx1"/>
          </a:solidFill>
          <a:latin typeface="+mn-lt"/>
          <a:ea typeface="+mn-ea"/>
          <a:cs typeface="+mn-cs"/>
        </a:defRPr>
      </a:lvl3pPr>
      <a:lvl4pPr marL="683571" algn="l" defTabSz="455714" rtl="0" eaLnBrk="1" latinLnBrk="0" hangingPunct="1">
        <a:defRPr sz="898" kern="1200">
          <a:solidFill>
            <a:schemeClr val="tx1"/>
          </a:solidFill>
          <a:latin typeface="+mn-lt"/>
          <a:ea typeface="+mn-ea"/>
          <a:cs typeface="+mn-cs"/>
        </a:defRPr>
      </a:lvl4pPr>
      <a:lvl5pPr marL="911428" algn="l" defTabSz="455714" rtl="0" eaLnBrk="1" latinLnBrk="0" hangingPunct="1">
        <a:defRPr sz="898" kern="1200">
          <a:solidFill>
            <a:schemeClr val="tx1"/>
          </a:solidFill>
          <a:latin typeface="+mn-lt"/>
          <a:ea typeface="+mn-ea"/>
          <a:cs typeface="+mn-cs"/>
        </a:defRPr>
      </a:lvl5pPr>
      <a:lvl6pPr marL="1139285" algn="l" defTabSz="455714" rtl="0" eaLnBrk="1" latinLnBrk="0" hangingPunct="1">
        <a:defRPr sz="898" kern="1200">
          <a:solidFill>
            <a:schemeClr val="tx1"/>
          </a:solidFill>
          <a:latin typeface="+mn-lt"/>
          <a:ea typeface="+mn-ea"/>
          <a:cs typeface="+mn-cs"/>
        </a:defRPr>
      </a:lvl6pPr>
      <a:lvl7pPr marL="1367142" algn="l" defTabSz="455714" rtl="0" eaLnBrk="1" latinLnBrk="0" hangingPunct="1">
        <a:defRPr sz="898" kern="1200">
          <a:solidFill>
            <a:schemeClr val="tx1"/>
          </a:solidFill>
          <a:latin typeface="+mn-lt"/>
          <a:ea typeface="+mn-ea"/>
          <a:cs typeface="+mn-cs"/>
        </a:defRPr>
      </a:lvl7pPr>
      <a:lvl8pPr marL="1594999" algn="l" defTabSz="455714" rtl="0" eaLnBrk="1" latinLnBrk="0" hangingPunct="1">
        <a:defRPr sz="898" kern="1200">
          <a:solidFill>
            <a:schemeClr val="tx1"/>
          </a:solidFill>
          <a:latin typeface="+mn-lt"/>
          <a:ea typeface="+mn-ea"/>
          <a:cs typeface="+mn-cs"/>
        </a:defRPr>
      </a:lvl8pPr>
      <a:lvl9pPr marL="1822856" algn="l" defTabSz="455714" rtl="0" eaLnBrk="1" latinLnBrk="0" hangingPunct="1">
        <a:defRPr sz="89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598">
                <a:solidFill>
                  <a:schemeClr val="tx1">
                    <a:tint val="75000"/>
                  </a:schemeClr>
                </a:solidFill>
              </a:defRPr>
            </a:lvl1pPr>
          </a:lstStyle>
          <a:p>
            <a:fld id="{FEC99A81-F528-4EA1-AAEC-6770D58222B9}" type="datetimeFigureOut">
              <a:rPr lang="es-MX" smtClean="0"/>
              <a:t>22/01/2020</a:t>
            </a:fld>
            <a:endParaRPr lang="es-MX" dirty="0"/>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598">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598">
                <a:solidFill>
                  <a:schemeClr val="tx1">
                    <a:tint val="75000"/>
                  </a:schemeClr>
                </a:solidFill>
              </a:defRPr>
            </a:lvl1pPr>
          </a:lstStyle>
          <a:p>
            <a:fld id="{F3D9FFA1-2371-4CEF-B052-17BAD52880E3}" type="slidenum">
              <a:rPr lang="es-MX" smtClean="0"/>
              <a:t>‹Nº›</a:t>
            </a:fld>
            <a:endParaRPr lang="es-MX" dirty="0"/>
          </a:p>
        </p:txBody>
      </p:sp>
    </p:spTree>
    <p:extLst>
      <p:ext uri="{BB962C8B-B14F-4D97-AF65-F5344CB8AC3E}">
        <p14:creationId xmlns:p14="http://schemas.microsoft.com/office/powerpoint/2010/main" val="2487858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5714" rtl="0" eaLnBrk="1" latinLnBrk="0" hangingPunct="1">
        <a:spcBef>
          <a:spcPct val="0"/>
        </a:spcBef>
        <a:buNone/>
        <a:defRPr sz="2193" kern="1200">
          <a:solidFill>
            <a:schemeClr val="tx1"/>
          </a:solidFill>
          <a:latin typeface="+mj-lt"/>
          <a:ea typeface="+mj-ea"/>
          <a:cs typeface="+mj-cs"/>
        </a:defRPr>
      </a:lvl1pPr>
    </p:titleStyle>
    <p:bodyStyle>
      <a:lvl1pPr marL="170893" indent="-170893" algn="l" defTabSz="455714" rtl="0" eaLnBrk="1" latinLnBrk="0" hangingPunct="1">
        <a:spcBef>
          <a:spcPct val="20000"/>
        </a:spcBef>
        <a:buFont typeface="Arial" pitchFamily="34" charset="0"/>
        <a:buChar char="•"/>
        <a:defRPr sz="1595" kern="1200">
          <a:solidFill>
            <a:schemeClr val="tx1"/>
          </a:solidFill>
          <a:latin typeface="+mn-lt"/>
          <a:ea typeface="+mn-ea"/>
          <a:cs typeface="+mn-cs"/>
        </a:defRPr>
      </a:lvl1pPr>
      <a:lvl2pPr marL="370267" indent="-142410" algn="l" defTabSz="455714" rtl="0" eaLnBrk="1" latinLnBrk="0" hangingPunct="1">
        <a:spcBef>
          <a:spcPct val="20000"/>
        </a:spcBef>
        <a:buFont typeface="Arial" pitchFamily="34" charset="0"/>
        <a:buChar char="–"/>
        <a:defRPr sz="1395" kern="1200">
          <a:solidFill>
            <a:schemeClr val="tx1"/>
          </a:solidFill>
          <a:latin typeface="+mn-lt"/>
          <a:ea typeface="+mn-ea"/>
          <a:cs typeface="+mn-cs"/>
        </a:defRPr>
      </a:lvl2pPr>
      <a:lvl3pPr marL="569643" indent="-113929" algn="l" defTabSz="455714" rtl="0" eaLnBrk="1" latinLnBrk="0" hangingPunct="1">
        <a:spcBef>
          <a:spcPct val="20000"/>
        </a:spcBef>
        <a:buFont typeface="Arial" pitchFamily="34" charset="0"/>
        <a:buChar char="•"/>
        <a:defRPr sz="1196" kern="1200">
          <a:solidFill>
            <a:schemeClr val="tx1"/>
          </a:solidFill>
          <a:latin typeface="+mn-lt"/>
          <a:ea typeface="+mn-ea"/>
          <a:cs typeface="+mn-cs"/>
        </a:defRPr>
      </a:lvl3pPr>
      <a:lvl4pPr marL="797500" indent="-113929" algn="l" defTabSz="455714" rtl="0" eaLnBrk="1" latinLnBrk="0" hangingPunct="1">
        <a:spcBef>
          <a:spcPct val="20000"/>
        </a:spcBef>
        <a:buFont typeface="Arial" pitchFamily="34" charset="0"/>
        <a:buChar char="–"/>
        <a:defRPr sz="997" kern="1200">
          <a:solidFill>
            <a:schemeClr val="tx1"/>
          </a:solidFill>
          <a:latin typeface="+mn-lt"/>
          <a:ea typeface="+mn-ea"/>
          <a:cs typeface="+mn-cs"/>
        </a:defRPr>
      </a:lvl4pPr>
      <a:lvl5pPr marL="1025357" indent="-113929" algn="l" defTabSz="455714" rtl="0" eaLnBrk="1" latinLnBrk="0" hangingPunct="1">
        <a:spcBef>
          <a:spcPct val="20000"/>
        </a:spcBef>
        <a:buFont typeface="Arial" pitchFamily="34" charset="0"/>
        <a:buChar char="»"/>
        <a:defRPr sz="997" kern="1200">
          <a:solidFill>
            <a:schemeClr val="tx1"/>
          </a:solidFill>
          <a:latin typeface="+mn-lt"/>
          <a:ea typeface="+mn-ea"/>
          <a:cs typeface="+mn-cs"/>
        </a:defRPr>
      </a:lvl5pPr>
      <a:lvl6pPr marL="1253214" indent="-113929" algn="l" defTabSz="455714" rtl="0" eaLnBrk="1" latinLnBrk="0" hangingPunct="1">
        <a:spcBef>
          <a:spcPct val="20000"/>
        </a:spcBef>
        <a:buFont typeface="Arial" pitchFamily="34" charset="0"/>
        <a:buChar char="•"/>
        <a:defRPr sz="997" kern="1200">
          <a:solidFill>
            <a:schemeClr val="tx1"/>
          </a:solidFill>
          <a:latin typeface="+mn-lt"/>
          <a:ea typeface="+mn-ea"/>
          <a:cs typeface="+mn-cs"/>
        </a:defRPr>
      </a:lvl6pPr>
      <a:lvl7pPr marL="1481071" indent="-113929" algn="l" defTabSz="455714" rtl="0" eaLnBrk="1" latinLnBrk="0" hangingPunct="1">
        <a:spcBef>
          <a:spcPct val="20000"/>
        </a:spcBef>
        <a:buFont typeface="Arial" pitchFamily="34" charset="0"/>
        <a:buChar char="•"/>
        <a:defRPr sz="997" kern="1200">
          <a:solidFill>
            <a:schemeClr val="tx1"/>
          </a:solidFill>
          <a:latin typeface="+mn-lt"/>
          <a:ea typeface="+mn-ea"/>
          <a:cs typeface="+mn-cs"/>
        </a:defRPr>
      </a:lvl7pPr>
      <a:lvl8pPr marL="1708928" indent="-113929" algn="l" defTabSz="455714" rtl="0" eaLnBrk="1" latinLnBrk="0" hangingPunct="1">
        <a:spcBef>
          <a:spcPct val="20000"/>
        </a:spcBef>
        <a:buFont typeface="Arial" pitchFamily="34" charset="0"/>
        <a:buChar char="•"/>
        <a:defRPr sz="997" kern="1200">
          <a:solidFill>
            <a:schemeClr val="tx1"/>
          </a:solidFill>
          <a:latin typeface="+mn-lt"/>
          <a:ea typeface="+mn-ea"/>
          <a:cs typeface="+mn-cs"/>
        </a:defRPr>
      </a:lvl8pPr>
      <a:lvl9pPr marL="1936785" indent="-113929" algn="l" defTabSz="455714" rtl="0" eaLnBrk="1" latinLnBrk="0" hangingPunct="1">
        <a:spcBef>
          <a:spcPct val="20000"/>
        </a:spcBef>
        <a:buFont typeface="Arial" pitchFamily="34" charset="0"/>
        <a:buChar char="•"/>
        <a:defRPr sz="997" kern="1200">
          <a:solidFill>
            <a:schemeClr val="tx1"/>
          </a:solidFill>
          <a:latin typeface="+mn-lt"/>
          <a:ea typeface="+mn-ea"/>
          <a:cs typeface="+mn-cs"/>
        </a:defRPr>
      </a:lvl9pPr>
    </p:bodyStyle>
    <p:otherStyle>
      <a:defPPr>
        <a:defRPr lang="es-MX"/>
      </a:defPPr>
      <a:lvl1pPr marL="0" algn="l" defTabSz="455714" rtl="0" eaLnBrk="1" latinLnBrk="0" hangingPunct="1">
        <a:defRPr sz="898" kern="1200">
          <a:solidFill>
            <a:schemeClr val="tx1"/>
          </a:solidFill>
          <a:latin typeface="+mn-lt"/>
          <a:ea typeface="+mn-ea"/>
          <a:cs typeface="+mn-cs"/>
        </a:defRPr>
      </a:lvl1pPr>
      <a:lvl2pPr marL="227857" algn="l" defTabSz="455714" rtl="0" eaLnBrk="1" latinLnBrk="0" hangingPunct="1">
        <a:defRPr sz="898" kern="1200">
          <a:solidFill>
            <a:schemeClr val="tx1"/>
          </a:solidFill>
          <a:latin typeface="+mn-lt"/>
          <a:ea typeface="+mn-ea"/>
          <a:cs typeface="+mn-cs"/>
        </a:defRPr>
      </a:lvl2pPr>
      <a:lvl3pPr marL="455714" algn="l" defTabSz="455714" rtl="0" eaLnBrk="1" latinLnBrk="0" hangingPunct="1">
        <a:defRPr sz="898" kern="1200">
          <a:solidFill>
            <a:schemeClr val="tx1"/>
          </a:solidFill>
          <a:latin typeface="+mn-lt"/>
          <a:ea typeface="+mn-ea"/>
          <a:cs typeface="+mn-cs"/>
        </a:defRPr>
      </a:lvl3pPr>
      <a:lvl4pPr marL="683571" algn="l" defTabSz="455714" rtl="0" eaLnBrk="1" latinLnBrk="0" hangingPunct="1">
        <a:defRPr sz="898" kern="1200">
          <a:solidFill>
            <a:schemeClr val="tx1"/>
          </a:solidFill>
          <a:latin typeface="+mn-lt"/>
          <a:ea typeface="+mn-ea"/>
          <a:cs typeface="+mn-cs"/>
        </a:defRPr>
      </a:lvl4pPr>
      <a:lvl5pPr marL="911428" algn="l" defTabSz="455714" rtl="0" eaLnBrk="1" latinLnBrk="0" hangingPunct="1">
        <a:defRPr sz="898" kern="1200">
          <a:solidFill>
            <a:schemeClr val="tx1"/>
          </a:solidFill>
          <a:latin typeface="+mn-lt"/>
          <a:ea typeface="+mn-ea"/>
          <a:cs typeface="+mn-cs"/>
        </a:defRPr>
      </a:lvl5pPr>
      <a:lvl6pPr marL="1139285" algn="l" defTabSz="455714" rtl="0" eaLnBrk="1" latinLnBrk="0" hangingPunct="1">
        <a:defRPr sz="898" kern="1200">
          <a:solidFill>
            <a:schemeClr val="tx1"/>
          </a:solidFill>
          <a:latin typeface="+mn-lt"/>
          <a:ea typeface="+mn-ea"/>
          <a:cs typeface="+mn-cs"/>
        </a:defRPr>
      </a:lvl6pPr>
      <a:lvl7pPr marL="1367142" algn="l" defTabSz="455714" rtl="0" eaLnBrk="1" latinLnBrk="0" hangingPunct="1">
        <a:defRPr sz="898" kern="1200">
          <a:solidFill>
            <a:schemeClr val="tx1"/>
          </a:solidFill>
          <a:latin typeface="+mn-lt"/>
          <a:ea typeface="+mn-ea"/>
          <a:cs typeface="+mn-cs"/>
        </a:defRPr>
      </a:lvl7pPr>
      <a:lvl8pPr marL="1594999" algn="l" defTabSz="455714" rtl="0" eaLnBrk="1" latinLnBrk="0" hangingPunct="1">
        <a:defRPr sz="898" kern="1200">
          <a:solidFill>
            <a:schemeClr val="tx1"/>
          </a:solidFill>
          <a:latin typeface="+mn-lt"/>
          <a:ea typeface="+mn-ea"/>
          <a:cs typeface="+mn-cs"/>
        </a:defRPr>
      </a:lvl8pPr>
      <a:lvl9pPr marL="1822856" algn="l" defTabSz="455714" rtl="0" eaLnBrk="1" latinLnBrk="0" hangingPunct="1">
        <a:defRPr sz="8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EJE%20FLEXIBILIDAD.pptx" TargetMode="External"/><Relationship Id="rId2" Type="http://schemas.openxmlformats.org/officeDocument/2006/relationships/image" Target="../media/image16.jpg"/><Relationship Id="rId1" Type="http://schemas.openxmlformats.org/officeDocument/2006/relationships/slideLayout" Target="../slideLayouts/slideLayout15.xml"/><Relationship Id="rId5" Type="http://schemas.openxmlformats.org/officeDocument/2006/relationships/hyperlink" Target="FACILITADORES%20ACTUALIZADOS.pptx" TargetMode="External"/><Relationship Id="rId4" Type="http://schemas.openxmlformats.org/officeDocument/2006/relationships/hyperlink" Target="Educaci&#243;n%20Basada%20en%20Competencias.pptx"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FI%20AXIOL&#211;GICA.pptx" TargetMode="External"/><Relationship Id="rId3" Type="http://schemas.openxmlformats.org/officeDocument/2006/relationships/hyperlink" Target="FI%20BIOLOGICA.pptx" TargetMode="External"/><Relationship Id="rId7" Type="http://schemas.openxmlformats.org/officeDocument/2006/relationships/hyperlink" Target="FI%20CULTURAL.pptx" TargetMode="External"/><Relationship Id="rId2" Type="http://schemas.openxmlformats.org/officeDocument/2006/relationships/image" Target="../media/image17.jpeg"/><Relationship Id="rId1" Type="http://schemas.openxmlformats.org/officeDocument/2006/relationships/slideLayout" Target="../slideLayouts/slideLayout14.xml"/><Relationship Id="rId6" Type="http://schemas.openxmlformats.org/officeDocument/2006/relationships/hyperlink" Target="FI%20SOCIAL.pptx" TargetMode="External"/><Relationship Id="rId5" Type="http://schemas.openxmlformats.org/officeDocument/2006/relationships/hyperlink" Target="FI%20POL&#205;TICA.pptx" TargetMode="External"/><Relationship Id="rId4" Type="http://schemas.openxmlformats.org/officeDocument/2006/relationships/hyperlink" Target="FI%20PSICO%20-%20AFECTIVA.pptx" TargetMode="External"/><Relationship Id="rId9" Type="http://schemas.openxmlformats.org/officeDocument/2006/relationships/hyperlink" Target="FI%20INTELECTUAL.ppt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ELE%20LIDERAZGO.pptx" TargetMode="Externa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EJE%20RESPONSABILIDAD%20SOCIAL.pptx" TargetMode="External"/><Relationship Id="rId5" Type="http://schemas.openxmlformats.org/officeDocument/2006/relationships/hyperlink" Target="EJE%20INTERNACIONALIZACION.pptx" TargetMode="External"/><Relationship Id="rId4" Type="http://schemas.openxmlformats.org/officeDocument/2006/relationships/hyperlink" Target="EJE%20CULTURA%20EMPRESARIAL.ppt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hyperlink" Target="HABILITADORES%20ORGANIZACION.pptx" TargetMode="External"/><Relationship Id="rId2" Type="http://schemas.openxmlformats.org/officeDocument/2006/relationships/hyperlink" Target="HABILITADORES%20COMUNIDADES%20ACADEMICAS.pptx" TargetMode="External"/><Relationship Id="rId1" Type="http://schemas.openxmlformats.org/officeDocument/2006/relationships/slideLayout" Target="../slideLayouts/slideLayout8.xml"/><Relationship Id="rId6" Type="http://schemas.openxmlformats.org/officeDocument/2006/relationships/hyperlink" Target="HABILITADORES%20INNOVACION.pptx" TargetMode="External"/><Relationship Id="rId5" Type="http://schemas.openxmlformats.org/officeDocument/2006/relationships/hyperlink" Target="HABILITADORES%20INFRAESTRUCTURA%20ACADEMICA.pptx" TargetMode="External"/><Relationship Id="rId4" Type="http://schemas.openxmlformats.org/officeDocument/2006/relationships/hyperlink" Target="HABILITADORES%20VINCULACION.pptx"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ángulo 1"/>
          <p:cNvSpPr/>
          <p:nvPr/>
        </p:nvSpPr>
        <p:spPr>
          <a:xfrm>
            <a:off x="2159069" y="4077072"/>
            <a:ext cx="5864316" cy="538458"/>
          </a:xfrm>
          <a:prstGeom prst="rect">
            <a:avLst/>
          </a:prstGeom>
          <a:noFill/>
        </p:spPr>
        <p:txBody>
          <a:bodyPr wrap="none" lIns="45570" tIns="22785" rIns="45570" bIns="22785">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200" b="1" dirty="0" smtClean="0">
                <a:ln/>
                <a:solidFill>
                  <a:srgbClr val="002060"/>
                </a:solidFill>
              </a:rPr>
              <a:t>Subsecretaría General Académica </a:t>
            </a:r>
            <a:endParaRPr lang="es-ES" sz="3200" b="1" dirty="0">
              <a:ln/>
              <a:solidFill>
                <a:srgbClr val="002060"/>
              </a:solidFill>
            </a:endParaRPr>
          </a:p>
        </p:txBody>
      </p:sp>
      <p:sp>
        <p:nvSpPr>
          <p:cNvPr id="6" name="2 Rectángulo"/>
          <p:cNvSpPr/>
          <p:nvPr/>
        </p:nvSpPr>
        <p:spPr>
          <a:xfrm>
            <a:off x="2627784" y="1621108"/>
            <a:ext cx="4519445" cy="2262006"/>
          </a:xfrm>
          <a:prstGeom prst="rect">
            <a:avLst/>
          </a:prstGeom>
          <a:noFill/>
        </p:spPr>
        <p:txBody>
          <a:bodyPr wrap="square" lIns="45570" tIns="22785" rIns="45570" bIns="22785">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3600" b="1" dirty="0" smtClean="0">
                <a:ln/>
                <a:solidFill>
                  <a:srgbClr val="C00000"/>
                </a:solidFill>
                <a:effectLst>
                  <a:outerShdw blurRad="50800" dist="38100" algn="l" rotWithShape="0">
                    <a:prstClr val="black">
                      <a:alpha val="40000"/>
                    </a:prstClr>
                  </a:outerShdw>
                </a:effectLst>
                <a:latin typeface="EngraversGothic BT" panose="020B0507020203020204" pitchFamily="34" charset="0"/>
                <a:cs typeface="Vrinda" panose="020B0502040204020203" pitchFamily="34" charset="0"/>
              </a:rPr>
              <a:t>MODELO EDUCATIVO</a:t>
            </a:r>
          </a:p>
          <a:p>
            <a:pPr algn="ctr"/>
            <a:r>
              <a:rPr lang="es-ES" sz="3600" b="1" dirty="0" smtClean="0">
                <a:ln/>
                <a:solidFill>
                  <a:srgbClr val="C00000"/>
                </a:solidFill>
                <a:effectLst>
                  <a:outerShdw blurRad="50800" dist="38100" algn="l" rotWithShape="0">
                    <a:prstClr val="black">
                      <a:alpha val="40000"/>
                    </a:prstClr>
                  </a:outerShdw>
                </a:effectLst>
                <a:latin typeface="EngraversGothic BT" panose="020B0507020203020204" pitchFamily="34" charset="0"/>
                <a:cs typeface="Vrinda" panose="020B0502040204020203" pitchFamily="34" charset="0"/>
              </a:rPr>
              <a:t>UJED 2020</a:t>
            </a:r>
            <a:endParaRPr lang="es-ES" sz="3600" b="1" dirty="0">
              <a:ln/>
              <a:solidFill>
                <a:srgbClr val="C00000"/>
              </a:solidFill>
              <a:effectLst>
                <a:outerShdw blurRad="50800" dist="38100" algn="l" rotWithShape="0">
                  <a:prstClr val="black">
                    <a:alpha val="40000"/>
                  </a:prstClr>
                </a:outerShdw>
              </a:effectLst>
              <a:latin typeface="EngraversGothic BT" panose="020B0507020203020204" pitchFamily="34" charset="0"/>
              <a:cs typeface="Vrinda" panose="020B0502040204020203" pitchFamily="34" charset="0"/>
            </a:endParaRPr>
          </a:p>
          <a:p>
            <a:pPr algn="ctr"/>
            <a:endParaRPr lang="es-ES" sz="3600" b="1" dirty="0">
              <a:ln/>
              <a:solidFill>
                <a:srgbClr val="C00000"/>
              </a:solidFill>
              <a:effectLst>
                <a:outerShdw blurRad="50800" dist="38100" algn="l" rotWithShape="0">
                  <a:prstClr val="black">
                    <a:alpha val="40000"/>
                  </a:prstClr>
                </a:outerShdw>
              </a:effectLst>
              <a:latin typeface="EngraversGothic BT" panose="020B0507020203020204" pitchFamily="34" charset="0"/>
              <a:cs typeface="Vrinda" panose="020B0502040204020203"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5013176"/>
            <a:ext cx="4392488" cy="1646760"/>
          </a:xfrm>
          <a:prstGeom prst="rect">
            <a:avLst/>
          </a:prstGeom>
        </p:spPr>
      </p:pic>
    </p:spTree>
    <p:extLst>
      <p:ext uri="{BB962C8B-B14F-4D97-AF65-F5344CB8AC3E}">
        <p14:creationId xmlns:p14="http://schemas.microsoft.com/office/powerpoint/2010/main" val="9560347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MX" dirty="0" smtClean="0"/>
              <a:t>Ejes del Modelo Educativo UJED 2020</a:t>
            </a:r>
            <a:endParaRPr lang="es-MX"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Estrella de 5 puntas 3">
            <a:hlinkClick r:id="rId3" action="ppaction://hlinkpres?slideindex=1&amp;slidetitle="/>
          </p:cNvPr>
          <p:cNvSpPr/>
          <p:nvPr/>
        </p:nvSpPr>
        <p:spPr>
          <a:xfrm>
            <a:off x="8001000" y="2924944"/>
            <a:ext cx="315416" cy="28803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Estrella de 5 puntas 4">
            <a:hlinkClick r:id="rId4" action="ppaction://hlinkpres?slideindex=1&amp;slidetitle="/>
          </p:cNvPr>
          <p:cNvSpPr/>
          <p:nvPr/>
        </p:nvSpPr>
        <p:spPr>
          <a:xfrm>
            <a:off x="5868144" y="6093296"/>
            <a:ext cx="315416" cy="28803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Estrella de 5 puntas 5">
            <a:hlinkClick r:id="rId5" action="ppaction://hlinkpres?slideindex=1&amp;slidetitle="/>
          </p:cNvPr>
          <p:cNvSpPr/>
          <p:nvPr/>
        </p:nvSpPr>
        <p:spPr>
          <a:xfrm>
            <a:off x="323528" y="4725144"/>
            <a:ext cx="315416" cy="288032"/>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0969428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Users\EMS\Downloads\07b1e6c4-c810-4271-9272-1a7aff34e39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9" y="0"/>
            <a:ext cx="9144000" cy="6858000"/>
          </a:xfrm>
          <a:prstGeom prst="rect">
            <a:avLst/>
          </a:prstGeom>
          <a:noFill/>
          <a:ln>
            <a:noFill/>
          </a:ln>
        </p:spPr>
      </p:pic>
      <p:sp>
        <p:nvSpPr>
          <p:cNvPr id="4" name="Sol 3">
            <a:hlinkClick r:id="rId3" action="ppaction://hlinkpres?slideindex=1&amp;slidetitle="/>
          </p:cNvPr>
          <p:cNvSpPr/>
          <p:nvPr/>
        </p:nvSpPr>
        <p:spPr>
          <a:xfrm>
            <a:off x="7884368" y="1124744"/>
            <a:ext cx="288032" cy="216024"/>
          </a:xfrm>
          <a:prstGeom prst="su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Sol 4">
            <a:hlinkClick r:id="rId4" action="ppaction://hlinkpres?slideindex=1&amp;slidetitle="/>
          </p:cNvPr>
          <p:cNvSpPr/>
          <p:nvPr/>
        </p:nvSpPr>
        <p:spPr>
          <a:xfrm>
            <a:off x="8604448" y="2708920"/>
            <a:ext cx="288032" cy="216024"/>
          </a:xfrm>
          <a:prstGeom prst="su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Sol 5">
            <a:hlinkClick r:id="rId5" action="ppaction://hlinkpres?slideindex=1&amp;slidetitle="/>
          </p:cNvPr>
          <p:cNvSpPr/>
          <p:nvPr/>
        </p:nvSpPr>
        <p:spPr>
          <a:xfrm>
            <a:off x="755576" y="1287343"/>
            <a:ext cx="288032" cy="216024"/>
          </a:xfrm>
          <a:prstGeom prst="su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Sol 6">
            <a:hlinkClick r:id="rId6" action="ppaction://hlinkpres?slideindex=1&amp;slidetitle="/>
          </p:cNvPr>
          <p:cNvSpPr/>
          <p:nvPr/>
        </p:nvSpPr>
        <p:spPr>
          <a:xfrm>
            <a:off x="5436096" y="6165304"/>
            <a:ext cx="288032" cy="216024"/>
          </a:xfrm>
          <a:prstGeom prst="su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Sol 7">
            <a:hlinkClick r:id="rId7" action="ppaction://hlinkpres?slideindex=1&amp;slidetitle="/>
          </p:cNvPr>
          <p:cNvSpPr/>
          <p:nvPr/>
        </p:nvSpPr>
        <p:spPr>
          <a:xfrm>
            <a:off x="1043608" y="5661248"/>
            <a:ext cx="288032" cy="216024"/>
          </a:xfrm>
          <a:prstGeom prst="su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Sol 8">
            <a:hlinkClick r:id="rId8" action="ppaction://hlinkpres?slideindex=1&amp;slidetitle="/>
          </p:cNvPr>
          <p:cNvSpPr/>
          <p:nvPr/>
        </p:nvSpPr>
        <p:spPr>
          <a:xfrm>
            <a:off x="47183" y="3573016"/>
            <a:ext cx="288032" cy="216024"/>
          </a:xfrm>
          <a:prstGeom prst="su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Sol 9">
            <a:hlinkClick r:id="rId9" action="ppaction://hlinkpres?slideindex=1&amp;slidetitle="/>
          </p:cNvPr>
          <p:cNvSpPr/>
          <p:nvPr/>
        </p:nvSpPr>
        <p:spPr>
          <a:xfrm>
            <a:off x="8036768" y="4949552"/>
            <a:ext cx="288032" cy="216024"/>
          </a:xfrm>
          <a:prstGeom prst="su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34132325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C:\Users\EMS\Downloads\Recurso 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60648"/>
            <a:ext cx="8194600" cy="6480720"/>
          </a:xfrm>
          <a:prstGeom prst="rect">
            <a:avLst/>
          </a:prstGeom>
          <a:noFill/>
          <a:ln>
            <a:noFill/>
          </a:ln>
        </p:spPr>
      </p:pic>
      <p:sp>
        <p:nvSpPr>
          <p:cNvPr id="12" name="Estrella de 5 puntas 11">
            <a:hlinkClick r:id="rId3" action="ppaction://hlinkpres?slideindex=1&amp;slidetitle="/>
          </p:cNvPr>
          <p:cNvSpPr/>
          <p:nvPr/>
        </p:nvSpPr>
        <p:spPr>
          <a:xfrm>
            <a:off x="2123728" y="3789040"/>
            <a:ext cx="216024" cy="216024"/>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strella de 5 puntas 12">
            <a:hlinkClick r:id="rId4" action="ppaction://hlinkpres?slideindex=1&amp;slidetitle="/>
          </p:cNvPr>
          <p:cNvSpPr/>
          <p:nvPr/>
        </p:nvSpPr>
        <p:spPr>
          <a:xfrm>
            <a:off x="3563888" y="1412776"/>
            <a:ext cx="288032" cy="288032"/>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Estrella de 5 puntas 13">
            <a:hlinkClick r:id="rId5" action="ppaction://hlinkpres?slideindex=1&amp;slidetitle="/>
          </p:cNvPr>
          <p:cNvSpPr/>
          <p:nvPr/>
        </p:nvSpPr>
        <p:spPr>
          <a:xfrm>
            <a:off x="6444208" y="2492896"/>
            <a:ext cx="288032" cy="288032"/>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Estrella de 5 puntas 14">
            <a:hlinkClick r:id="rId6" action="ppaction://hlinkpres?slideindex=1&amp;slidetitle="/>
          </p:cNvPr>
          <p:cNvSpPr/>
          <p:nvPr/>
        </p:nvSpPr>
        <p:spPr>
          <a:xfrm>
            <a:off x="5004048" y="4869160"/>
            <a:ext cx="288032" cy="288032"/>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891121187"/>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es-MX" sz="3600" dirty="0" smtClean="0">
                <a:latin typeface="Century Gothic" panose="020B0502020202020204" pitchFamily="34" charset="0"/>
              </a:rPr>
              <a:t>Rol de estudiante en el </a:t>
            </a:r>
            <a:br>
              <a:rPr lang="es-MX" sz="3600" dirty="0" smtClean="0">
                <a:latin typeface="Century Gothic" panose="020B0502020202020204" pitchFamily="34" charset="0"/>
              </a:rPr>
            </a:br>
            <a:r>
              <a:rPr lang="es-MX" sz="3600" dirty="0" smtClean="0">
                <a:latin typeface="Century Gothic" panose="020B0502020202020204" pitchFamily="34" charset="0"/>
              </a:rPr>
              <a:t>Modelo Educativo  UJED 2020</a:t>
            </a:r>
            <a:endParaRPr lang="es-MX" sz="3600" dirty="0">
              <a:latin typeface="Century Gothic" panose="020B0502020202020204" pitchFamily="34" charset="0"/>
            </a:endParaRPr>
          </a:p>
        </p:txBody>
      </p:sp>
      <p:sp>
        <p:nvSpPr>
          <p:cNvPr id="5" name="Marcador de contenido 4"/>
          <p:cNvSpPr>
            <a:spLocks noGrp="1"/>
          </p:cNvSpPr>
          <p:nvPr>
            <p:ph sz="half" idx="1"/>
          </p:nvPr>
        </p:nvSpPr>
        <p:spPr>
          <a:xfrm>
            <a:off x="0" y="1905172"/>
            <a:ext cx="5220072" cy="4692180"/>
          </a:xfrm>
        </p:spPr>
        <p:txBody>
          <a:bodyPr>
            <a:noAutofit/>
          </a:bodyPr>
          <a:lstStyle/>
          <a:p>
            <a:pPr lvl="0" algn="ctr"/>
            <a:r>
              <a:rPr lang="es-MX" sz="2000" dirty="0"/>
              <a:t>Analiza situaciones reales, </a:t>
            </a:r>
            <a:r>
              <a:rPr lang="es-MX" sz="2000" dirty="0" smtClean="0"/>
              <a:t>complejas</a:t>
            </a:r>
          </a:p>
          <a:p>
            <a:pPr lvl="0" algn="ctr"/>
            <a:r>
              <a:rPr lang="es-MX" sz="2000" dirty="0" smtClean="0"/>
              <a:t>Realiza </a:t>
            </a:r>
            <a:r>
              <a:rPr lang="es-MX" sz="2000" dirty="0"/>
              <a:t>una búsqueda de información </a:t>
            </a:r>
            <a:r>
              <a:rPr lang="es-MX" sz="2000" dirty="0" smtClean="0"/>
              <a:t>pertinente</a:t>
            </a:r>
          </a:p>
          <a:p>
            <a:pPr algn="ctr"/>
            <a:r>
              <a:rPr lang="es-MX" sz="2000" dirty="0" smtClean="0"/>
              <a:t>Socializa </a:t>
            </a:r>
            <a:r>
              <a:rPr lang="es-MX" sz="2000" dirty="0"/>
              <a:t>el problema y comparte posibles </a:t>
            </a:r>
            <a:r>
              <a:rPr lang="es-MX" sz="2000" dirty="0" smtClean="0"/>
              <a:t>soluciones </a:t>
            </a:r>
          </a:p>
          <a:p>
            <a:pPr algn="ctr"/>
            <a:r>
              <a:rPr lang="es-MX" sz="2000" dirty="0" smtClean="0"/>
              <a:t>Utiliza </a:t>
            </a:r>
            <a:r>
              <a:rPr lang="es-MX" sz="2000" dirty="0"/>
              <a:t>eficientemente las tecnologías </a:t>
            </a:r>
            <a:endParaRPr lang="es-MX" sz="2000" dirty="0" smtClean="0"/>
          </a:p>
          <a:p>
            <a:pPr algn="ctr"/>
            <a:r>
              <a:rPr lang="es-MX" sz="2000" dirty="0" smtClean="0"/>
              <a:t>Tiene </a:t>
            </a:r>
            <a:r>
              <a:rPr lang="es-MX" sz="2000" dirty="0"/>
              <a:t>capacidad de consultar al profesor </a:t>
            </a:r>
            <a:r>
              <a:rPr lang="es-MX" sz="2000" dirty="0" smtClean="0"/>
              <a:t>(es) o expertos </a:t>
            </a:r>
            <a:r>
              <a:rPr lang="es-MX" sz="2000" dirty="0"/>
              <a:t>en el área para pedir orientación de ser necesario</a:t>
            </a:r>
          </a:p>
          <a:p>
            <a:pPr lvl="0" algn="ctr"/>
            <a:r>
              <a:rPr lang="es-MX" sz="2000" dirty="0"/>
              <a:t>Asume un papel activo en la organización y administración del proceso, así como la compartición de responsabilidades con el grupo de trabajo</a:t>
            </a:r>
          </a:p>
          <a:p>
            <a:pPr lvl="0" algn="ctr"/>
            <a:r>
              <a:rPr lang="es-MX" sz="2000" dirty="0"/>
              <a:t>Participar en sesiones de trabajo y reflexionar sobre el proceso para finalmente dar una solución consensuada y colaborativa.</a:t>
            </a:r>
          </a:p>
          <a:p>
            <a:pPr algn="ctr"/>
            <a:endParaRPr lang="es-MX" sz="2000" dirty="0"/>
          </a:p>
        </p:txBody>
      </p:sp>
      <p:pic>
        <p:nvPicPr>
          <p:cNvPr id="1026" name="Picture 2" descr="Resultado de imagen para estudiantes hombre mujer  en un modelo educativo por competencia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22368" y="4084151"/>
            <a:ext cx="2863850" cy="2092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Resultado de imagen para estudiantes hombre mujer  en un modelo educativo por competenc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1772816"/>
            <a:ext cx="3013447" cy="1481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20765231"/>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8653" y="44624"/>
            <a:ext cx="7886700" cy="1325563"/>
          </a:xfrm>
        </p:spPr>
        <p:txBody>
          <a:bodyPr>
            <a:normAutofit/>
          </a:bodyPr>
          <a:lstStyle/>
          <a:p>
            <a:pPr algn="ctr"/>
            <a:r>
              <a:rPr lang="es-MX" sz="3600" dirty="0" smtClean="0">
                <a:solidFill>
                  <a:srgbClr val="C00000"/>
                </a:solidFill>
                <a:latin typeface="Century Gothic" panose="020B0502020202020204" pitchFamily="34" charset="0"/>
              </a:rPr>
              <a:t>Rol del profesor en el </a:t>
            </a:r>
            <a:br>
              <a:rPr lang="es-MX" sz="3600" dirty="0" smtClean="0">
                <a:solidFill>
                  <a:srgbClr val="C00000"/>
                </a:solidFill>
                <a:latin typeface="Century Gothic" panose="020B0502020202020204" pitchFamily="34" charset="0"/>
              </a:rPr>
            </a:br>
            <a:r>
              <a:rPr lang="es-MX" sz="3600" dirty="0" smtClean="0">
                <a:solidFill>
                  <a:srgbClr val="C00000"/>
                </a:solidFill>
                <a:latin typeface="Century Gothic" panose="020B0502020202020204" pitchFamily="34" charset="0"/>
              </a:rPr>
              <a:t>Modelo Educativo  UJED 2020</a:t>
            </a:r>
            <a:endParaRPr lang="es-MX" sz="3600" dirty="0">
              <a:solidFill>
                <a:srgbClr val="C00000"/>
              </a:solidFill>
              <a:latin typeface="Century Gothic" panose="020B0502020202020204" pitchFamily="34" charset="0"/>
            </a:endParaRPr>
          </a:p>
        </p:txBody>
      </p:sp>
      <p:sp>
        <p:nvSpPr>
          <p:cNvPr id="5" name="Marcador de contenido 4"/>
          <p:cNvSpPr>
            <a:spLocks noGrp="1"/>
          </p:cNvSpPr>
          <p:nvPr>
            <p:ph sz="half" idx="1"/>
          </p:nvPr>
        </p:nvSpPr>
        <p:spPr>
          <a:xfrm>
            <a:off x="3366373" y="1194766"/>
            <a:ext cx="5790096" cy="2636153"/>
          </a:xfrm>
        </p:spPr>
        <p:txBody>
          <a:bodyPr>
            <a:noAutofit/>
          </a:bodyPr>
          <a:lstStyle/>
          <a:p>
            <a:pPr lvl="0" algn="ctr"/>
            <a:r>
              <a:rPr lang="es-MX" sz="1800" dirty="0"/>
              <a:t>Funge como experto en la materia que imparte </a:t>
            </a:r>
            <a:endParaRPr lang="es-MX" sz="1800" dirty="0" smtClean="0"/>
          </a:p>
          <a:p>
            <a:pPr lvl="0" algn="ctr"/>
            <a:r>
              <a:rPr lang="es-MX" sz="1800" dirty="0" smtClean="0"/>
              <a:t>Explora </a:t>
            </a:r>
            <a:r>
              <a:rPr lang="es-MX" sz="1800" dirty="0"/>
              <a:t>e investiga situaciones de la vida real, relacionados con el programa de estudio y las presenta a sus alumnos en forma de casos, problemas o proyectos</a:t>
            </a:r>
          </a:p>
          <a:p>
            <a:pPr lvl="0" algn="ctr"/>
            <a:r>
              <a:rPr lang="es-MX" sz="1800" dirty="0"/>
              <a:t>Planea, diseña y administra el proceso de </a:t>
            </a:r>
            <a:r>
              <a:rPr lang="es-MX" sz="1800" dirty="0" smtClean="0"/>
              <a:t>aprendizaje</a:t>
            </a:r>
          </a:p>
          <a:p>
            <a:pPr lvl="0" algn="ctr"/>
            <a:r>
              <a:rPr lang="es-MX" sz="1800" dirty="0" smtClean="0"/>
              <a:t>Dispone </a:t>
            </a:r>
            <a:r>
              <a:rPr lang="es-MX" sz="1800" dirty="0"/>
              <a:t>de espacios físicos que le permitan lograr el buen desarrollo del curso</a:t>
            </a:r>
          </a:p>
          <a:p>
            <a:pPr lvl="0" algn="ctr"/>
            <a:r>
              <a:rPr lang="es-MX" sz="1800" dirty="0"/>
              <a:t>Crea un ambiente de trabajo que motive la participación del grupo bajo un esquema de participación y colaboración</a:t>
            </a:r>
          </a:p>
          <a:p>
            <a:pPr lvl="0" algn="ctr"/>
            <a:r>
              <a:rPr lang="es-MX" sz="1800" dirty="0"/>
              <a:t>Facilita el proceso de </a:t>
            </a:r>
            <a:r>
              <a:rPr lang="es-MX" sz="1800" dirty="0" smtClean="0"/>
              <a:t>aprendizaje</a:t>
            </a:r>
            <a:endParaRPr lang="es-MX" sz="1800" dirty="0"/>
          </a:p>
          <a:p>
            <a:pPr lvl="0" algn="ctr"/>
            <a:r>
              <a:rPr lang="es-MX" sz="1800" dirty="0"/>
              <a:t>Utiliza adecuadamente las </a:t>
            </a:r>
            <a:r>
              <a:rPr lang="es-MX" sz="1800" dirty="0" smtClean="0"/>
              <a:t>tecnologías</a:t>
            </a:r>
            <a:endParaRPr lang="es-MX" sz="1800" dirty="0"/>
          </a:p>
          <a:p>
            <a:pPr lvl="0" algn="ctr"/>
            <a:r>
              <a:rPr lang="es-MX" sz="1800" dirty="0"/>
              <a:t>Evalúa permanentemente a los </a:t>
            </a:r>
            <a:r>
              <a:rPr lang="es-MX" sz="1800" dirty="0" smtClean="0"/>
              <a:t> estudiantes</a:t>
            </a:r>
          </a:p>
          <a:p>
            <a:pPr lvl="0" algn="ctr"/>
            <a:r>
              <a:rPr lang="es-MX" sz="1800" dirty="0" smtClean="0"/>
              <a:t>Actúa </a:t>
            </a:r>
            <a:r>
              <a:rPr lang="es-MX" sz="1800" dirty="0"/>
              <a:t>como líder del grupo motivando a los estudiantes durante todo el proceso</a:t>
            </a:r>
          </a:p>
          <a:p>
            <a:pPr lvl="0" algn="ctr"/>
            <a:r>
              <a:rPr lang="es-MX" sz="1800" dirty="0"/>
              <a:t>Crea una comunidad de aprendizaje </a:t>
            </a:r>
            <a:endParaRPr lang="es-MX" sz="1800" dirty="0" smtClean="0"/>
          </a:p>
          <a:p>
            <a:pPr lvl="0" algn="ctr"/>
            <a:r>
              <a:rPr lang="es-MX" sz="1800" dirty="0" smtClean="0"/>
              <a:t>Analiza </a:t>
            </a:r>
            <a:r>
              <a:rPr lang="es-MX" sz="1800" dirty="0"/>
              <a:t>el desarrollo del proceso y realiza ajustes de ser necesario</a:t>
            </a:r>
          </a:p>
          <a:p>
            <a:pPr lvl="0" algn="ctr"/>
            <a:r>
              <a:rPr lang="es-MX" sz="1800" dirty="0"/>
              <a:t>Enseña con el ejemplo, debe ser portador de valores y conductas que desea fomentar en sus </a:t>
            </a:r>
            <a:r>
              <a:rPr lang="es-MX" sz="1800" dirty="0" smtClean="0"/>
              <a:t>estudiantes. </a:t>
            </a:r>
            <a:endParaRPr lang="es-MX" sz="1800" dirty="0"/>
          </a:p>
        </p:txBody>
      </p:sp>
      <p:pic>
        <p:nvPicPr>
          <p:cNvPr id="2052" name="Picture 4" descr="Resultado de imagen para profesor hombre mujer  en un modelo educativo por competencia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0" y="2846598"/>
            <a:ext cx="3563888" cy="2886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713491634"/>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43608" y="32338"/>
            <a:ext cx="7886700" cy="1325563"/>
          </a:xfrm>
        </p:spPr>
        <p:txBody>
          <a:bodyPr>
            <a:normAutofit/>
          </a:bodyPr>
          <a:lstStyle/>
          <a:p>
            <a:pPr algn="ctr"/>
            <a:r>
              <a:rPr lang="es-MX" sz="3600" dirty="0" smtClean="0">
                <a:solidFill>
                  <a:srgbClr val="C00000"/>
                </a:solidFill>
                <a:latin typeface="Century Gothic" panose="020B0502020202020204" pitchFamily="34" charset="0"/>
              </a:rPr>
              <a:t>Demanda internacional del perfil de egreso</a:t>
            </a:r>
            <a:endParaRPr lang="es-MX" sz="3600" dirty="0">
              <a:solidFill>
                <a:srgbClr val="C00000"/>
              </a:solidFill>
              <a:latin typeface="Century Gothic" panose="020B0502020202020204" pitchFamily="34" charset="0"/>
            </a:endParaRPr>
          </a:p>
        </p:txBody>
      </p:sp>
      <p:sp>
        <p:nvSpPr>
          <p:cNvPr id="5" name="Marcador de contenido 4"/>
          <p:cNvSpPr>
            <a:spLocks noGrp="1"/>
          </p:cNvSpPr>
          <p:nvPr>
            <p:ph sz="half" idx="1"/>
          </p:nvPr>
        </p:nvSpPr>
        <p:spPr>
          <a:xfrm>
            <a:off x="0" y="1268760"/>
            <a:ext cx="9137959" cy="2636153"/>
          </a:xfrm>
        </p:spPr>
        <p:txBody>
          <a:bodyPr>
            <a:noAutofit/>
          </a:bodyPr>
          <a:lstStyle/>
          <a:p>
            <a:pPr lvl="0" algn="ctr"/>
            <a:r>
              <a:rPr lang="es-MX" sz="2400" dirty="0">
                <a:latin typeface="Century Gothic" panose="020B0502020202020204" pitchFamily="34" charset="0"/>
              </a:rPr>
              <a:t>La demanda internacional del perfil de egreso del nivel licenciatura considera el diseño de un currículo cognitivo conductual, de tal manera que se logre un desempeño concreto mediante la definición de un proceso flexible en la formación del estudiante, sin descuidar las necesidades de los individuos y la sociedad</a:t>
            </a:r>
          </a:p>
        </p:txBody>
      </p:sp>
      <p:pic>
        <p:nvPicPr>
          <p:cNvPr id="7" name="Marcador de contenido 6" descr="Imagen relacionada"/>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332054" y="3429000"/>
            <a:ext cx="4976249" cy="3242692"/>
          </a:xfrm>
          <a:prstGeom prst="ellipse">
            <a:avLst/>
          </a:prstGeom>
          <a:ln>
            <a:noFill/>
          </a:ln>
          <a:effectLst>
            <a:softEdge rad="112500"/>
          </a:effectLst>
        </p:spPr>
      </p:pic>
    </p:spTree>
    <p:extLst>
      <p:ext uri="{BB962C8B-B14F-4D97-AF65-F5344CB8AC3E}">
        <p14:creationId xmlns:p14="http://schemas.microsoft.com/office/powerpoint/2010/main" val="2953663592"/>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descr="Imagen relacionada"/>
          <p:cNvPicPr>
            <a:picLocks noGrp="1"/>
          </p:cNvPicPr>
          <p:nvPr>
            <p:ph sz="half" idx="2"/>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57771"/>
            <a:ext cx="9144000" cy="6858000"/>
          </a:xfrm>
          <a:prstGeom prst="rect">
            <a:avLst/>
          </a:prstGeom>
          <a:noFill/>
          <a:ln>
            <a:noFill/>
          </a:ln>
        </p:spPr>
      </p:pic>
      <p:sp>
        <p:nvSpPr>
          <p:cNvPr id="4" name="Título 3"/>
          <p:cNvSpPr>
            <a:spLocks noGrp="1"/>
          </p:cNvSpPr>
          <p:nvPr>
            <p:ph type="title"/>
          </p:nvPr>
        </p:nvSpPr>
        <p:spPr>
          <a:xfrm>
            <a:off x="7596336" y="32338"/>
            <a:ext cx="1333972" cy="6709030"/>
          </a:xfrm>
        </p:spPr>
        <p:txBody>
          <a:bodyPr>
            <a:normAutofit/>
          </a:bodyPr>
          <a:lstStyle/>
          <a:p>
            <a:pPr algn="ctr"/>
            <a:r>
              <a:rPr lang="es-MX" sz="3600" dirty="0">
                <a:solidFill>
                  <a:srgbClr val="C00000"/>
                </a:solidFill>
                <a:latin typeface="Century Gothic" panose="020B0502020202020204" pitchFamily="34" charset="0"/>
              </a:rPr>
              <a:t>Perfil del estudiante </a:t>
            </a:r>
            <a:r>
              <a:rPr lang="es-MX" sz="3600" dirty="0" smtClean="0">
                <a:solidFill>
                  <a:srgbClr val="C00000"/>
                </a:solidFill>
                <a:latin typeface="Century Gothic" panose="020B0502020202020204" pitchFamily="34" charset="0"/>
              </a:rPr>
              <a:t>UJED</a:t>
            </a:r>
            <a:endParaRPr lang="es-MX" sz="3600" dirty="0">
              <a:solidFill>
                <a:srgbClr val="C00000"/>
              </a:solidFill>
              <a:latin typeface="Century Gothic" panose="020B0502020202020204" pitchFamily="34" charset="0"/>
            </a:endParaRPr>
          </a:p>
        </p:txBody>
      </p:sp>
      <p:sp>
        <p:nvSpPr>
          <p:cNvPr id="5" name="Marcador de contenido 4"/>
          <p:cNvSpPr>
            <a:spLocks noGrp="1"/>
          </p:cNvSpPr>
          <p:nvPr>
            <p:ph sz="half" idx="1"/>
          </p:nvPr>
        </p:nvSpPr>
        <p:spPr>
          <a:xfrm>
            <a:off x="418544" y="758"/>
            <a:ext cx="5881648" cy="2780170"/>
          </a:xfrm>
        </p:spPr>
        <p:txBody>
          <a:bodyPr>
            <a:noAutofit/>
          </a:bodyPr>
          <a:lstStyle/>
          <a:p>
            <a:pPr lvl="0"/>
            <a:r>
              <a:rPr lang="es-MX" sz="1800" b="1" dirty="0">
                <a:solidFill>
                  <a:schemeClr val="tx2"/>
                </a:solidFill>
                <a:latin typeface="Century Gothic" panose="020B0502020202020204" pitchFamily="34" charset="0"/>
              </a:rPr>
              <a:t>Es un sujeto capaz de generar su propio proceso </a:t>
            </a:r>
            <a:r>
              <a:rPr lang="es-MX" sz="1800" b="1" dirty="0" err="1">
                <a:solidFill>
                  <a:schemeClr val="tx2"/>
                </a:solidFill>
                <a:latin typeface="Century Gothic" panose="020B0502020202020204" pitchFamily="34" charset="0"/>
              </a:rPr>
              <a:t>metacognitivo</a:t>
            </a:r>
            <a:r>
              <a:rPr lang="es-MX" sz="1800" b="1" dirty="0">
                <a:solidFill>
                  <a:schemeClr val="tx2"/>
                </a:solidFill>
                <a:latin typeface="Century Gothic" panose="020B0502020202020204" pitchFamily="34" charset="0"/>
              </a:rPr>
              <a:t> con sentido humanista crítico, capaz de hacerse cargo de su desarrollo integral y de construir su proyecto profesional en un marco ciudadano y personal con compromiso social</a:t>
            </a:r>
          </a:p>
          <a:p>
            <a:pPr marL="0" indent="0">
              <a:buNone/>
            </a:pPr>
            <a:endParaRPr lang="es-MX" sz="1800" b="1" dirty="0">
              <a:solidFill>
                <a:schemeClr val="tx2"/>
              </a:solidFill>
              <a:latin typeface="Century Gothic" panose="020B0502020202020204" pitchFamily="34" charset="0"/>
            </a:endParaRPr>
          </a:p>
          <a:p>
            <a:pPr lvl="0"/>
            <a:r>
              <a:rPr lang="es-MX" sz="1800" b="1" dirty="0">
                <a:solidFill>
                  <a:schemeClr val="tx2"/>
                </a:solidFill>
                <a:latin typeface="Century Gothic" panose="020B0502020202020204" pitchFamily="34" charset="0"/>
              </a:rPr>
              <a:t>Es un sujeto crítico, ético y con responsabilidad social, capaz de lograr su ejercicio profesional con honestidad, con sentido de justicia y </a:t>
            </a:r>
            <a:r>
              <a:rPr lang="es-MX" sz="1800" b="1" dirty="0" smtClean="0">
                <a:solidFill>
                  <a:schemeClr val="tx2"/>
                </a:solidFill>
                <a:latin typeface="Century Gothic" panose="020B0502020202020204" pitchFamily="34" charset="0"/>
              </a:rPr>
              <a:t>equidad</a:t>
            </a:r>
            <a:endParaRPr lang="es-MX" sz="1800" b="1" dirty="0">
              <a:solidFill>
                <a:schemeClr val="tx2"/>
              </a:solidFill>
              <a:latin typeface="Century Gothic" panose="020B0502020202020204" pitchFamily="34" charset="0"/>
            </a:endParaRPr>
          </a:p>
          <a:p>
            <a:pPr marL="0" indent="0">
              <a:buNone/>
            </a:pPr>
            <a:endParaRPr lang="es-MX" sz="1800" b="1" dirty="0">
              <a:solidFill>
                <a:schemeClr val="tx2"/>
              </a:solidFill>
              <a:latin typeface="Century Gothic" panose="020B0502020202020204" pitchFamily="34" charset="0"/>
            </a:endParaRPr>
          </a:p>
          <a:p>
            <a:pPr lvl="0"/>
            <a:r>
              <a:rPr lang="es-MX" sz="1800" b="1" dirty="0">
                <a:solidFill>
                  <a:schemeClr val="tx2"/>
                </a:solidFill>
                <a:latin typeface="Century Gothic" panose="020B0502020202020204" pitchFamily="34" charset="0"/>
              </a:rPr>
              <a:t>Generador de saberes, innovador y creador, capaz de emprender proyectos y resolver de manera creativa problemas en su campo profesional, con una visión inter, </a:t>
            </a:r>
            <a:r>
              <a:rPr lang="es-MX" sz="1800" b="1" dirty="0" err="1">
                <a:solidFill>
                  <a:schemeClr val="tx2"/>
                </a:solidFill>
                <a:latin typeface="Century Gothic" panose="020B0502020202020204" pitchFamily="34" charset="0"/>
              </a:rPr>
              <a:t>multi</a:t>
            </a:r>
            <a:r>
              <a:rPr lang="es-MX" sz="1800" b="1" dirty="0">
                <a:solidFill>
                  <a:schemeClr val="tx2"/>
                </a:solidFill>
                <a:latin typeface="Century Gothic" panose="020B0502020202020204" pitchFamily="34" charset="0"/>
              </a:rPr>
              <a:t> y </a:t>
            </a:r>
            <a:r>
              <a:rPr lang="es-MX" sz="1800" b="1" dirty="0" err="1">
                <a:solidFill>
                  <a:schemeClr val="tx2"/>
                </a:solidFill>
                <a:latin typeface="Century Gothic" panose="020B0502020202020204" pitchFamily="34" charset="0"/>
              </a:rPr>
              <a:t>transdisciplinaria</a:t>
            </a:r>
            <a:r>
              <a:rPr lang="es-MX" sz="1800" b="1" dirty="0">
                <a:solidFill>
                  <a:schemeClr val="tx2"/>
                </a:solidFill>
                <a:latin typeface="Century Gothic" panose="020B0502020202020204" pitchFamily="34" charset="0"/>
              </a:rPr>
              <a:t> en un ambiente de sustentabilidad y vida digna para </a:t>
            </a:r>
            <a:r>
              <a:rPr lang="es-MX" sz="1800" b="1" dirty="0" smtClean="0">
                <a:solidFill>
                  <a:schemeClr val="tx2"/>
                </a:solidFill>
                <a:latin typeface="Century Gothic" panose="020B0502020202020204" pitchFamily="34" charset="0"/>
              </a:rPr>
              <a:t>todos</a:t>
            </a:r>
          </a:p>
          <a:p>
            <a:pPr lvl="0"/>
            <a:endParaRPr lang="es-MX" sz="1800" b="1" dirty="0">
              <a:solidFill>
                <a:schemeClr val="tx2"/>
              </a:solidFill>
              <a:latin typeface="Century Gothic" panose="020B0502020202020204" pitchFamily="34" charset="0"/>
            </a:endParaRPr>
          </a:p>
          <a:p>
            <a:pPr lvl="0"/>
            <a:r>
              <a:rPr lang="es-MX" sz="1800" b="1" dirty="0">
                <a:solidFill>
                  <a:schemeClr val="tx2"/>
                </a:solidFill>
                <a:latin typeface="Century Gothic" panose="020B0502020202020204" pitchFamily="34" charset="0"/>
              </a:rPr>
              <a:t>Es un sujeto abierto a la diversidad, respetuoso y abierto a todas las culturas, </a:t>
            </a:r>
            <a:r>
              <a:rPr lang="es-MX" sz="1800" b="1" dirty="0" smtClean="0">
                <a:solidFill>
                  <a:schemeClr val="tx2"/>
                </a:solidFill>
                <a:latin typeface="Century Gothic" panose="020B0502020202020204" pitchFamily="34" charset="0"/>
              </a:rPr>
              <a:t>con </a:t>
            </a:r>
            <a:r>
              <a:rPr lang="es-MX" sz="1800" b="1" dirty="0">
                <a:solidFill>
                  <a:schemeClr val="tx2"/>
                </a:solidFill>
                <a:latin typeface="Century Gothic" panose="020B0502020202020204" pitchFamily="34" charset="0"/>
              </a:rPr>
              <a:t>manejo de diversos idiomas y competencias para generar y desarrollarse en redes académicas nacionales e internacionales, con capacidad de valorar y fomentar la diversidad con sentido de inclusión y equidad.</a:t>
            </a:r>
          </a:p>
        </p:txBody>
      </p:sp>
    </p:spTree>
    <p:extLst>
      <p:ext uri="{BB962C8B-B14F-4D97-AF65-F5344CB8AC3E}">
        <p14:creationId xmlns:p14="http://schemas.microsoft.com/office/powerpoint/2010/main" val="1709405119"/>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1043608" y="3068960"/>
            <a:ext cx="6858000" cy="1584176"/>
          </a:xfrm>
        </p:spPr>
        <p:txBody>
          <a:bodyPr>
            <a:noAutofit/>
          </a:bodyPr>
          <a:lstStyle/>
          <a:p>
            <a:r>
              <a:rPr lang="es-MX" sz="5400" b="1" dirty="0" smtClean="0">
                <a:solidFill>
                  <a:srgbClr val="C00000"/>
                </a:solidFill>
                <a:latin typeface="Century Gothic" panose="020B0502020202020204" pitchFamily="34" charset="0"/>
              </a:rPr>
              <a:t>PLAN DE ESTUDIOS</a:t>
            </a:r>
            <a:br>
              <a:rPr lang="es-MX" sz="5400" b="1" dirty="0" smtClean="0">
                <a:solidFill>
                  <a:srgbClr val="C00000"/>
                </a:solidFill>
                <a:latin typeface="Century Gothic" panose="020B0502020202020204" pitchFamily="34" charset="0"/>
              </a:rPr>
            </a:br>
            <a:r>
              <a:rPr lang="es-MX" sz="5400" b="1" dirty="0" smtClean="0">
                <a:solidFill>
                  <a:srgbClr val="C00000"/>
                </a:solidFill>
                <a:latin typeface="Century Gothic" panose="020B0502020202020204" pitchFamily="34" charset="0"/>
              </a:rPr>
              <a:t>MODELO EDUCATIVO UJED 2020</a:t>
            </a:r>
            <a:endParaRPr lang="es-MX" sz="5400" b="1" dirty="0">
              <a:solidFill>
                <a:srgbClr val="C00000"/>
              </a:solidFill>
              <a:latin typeface="Century Gothic" panose="020B0502020202020204" pitchFamily="34" charset="0"/>
            </a:endParaRPr>
          </a:p>
        </p:txBody>
      </p:sp>
    </p:spTree>
    <p:extLst>
      <p:ext uri="{BB962C8B-B14F-4D97-AF65-F5344CB8AC3E}">
        <p14:creationId xmlns:p14="http://schemas.microsoft.com/office/powerpoint/2010/main" val="3503291707"/>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7748" y="-272827"/>
            <a:ext cx="7886700" cy="1325563"/>
          </a:xfrm>
        </p:spPr>
        <p:txBody>
          <a:bodyPr>
            <a:normAutofit/>
          </a:bodyPr>
          <a:lstStyle/>
          <a:p>
            <a:pPr algn="ctr"/>
            <a:r>
              <a:rPr lang="es-MX" sz="4000" dirty="0" smtClean="0">
                <a:solidFill>
                  <a:srgbClr val="C00000"/>
                </a:solidFill>
                <a:latin typeface="Century Gothic" panose="020B0502020202020204" pitchFamily="34" charset="0"/>
              </a:rPr>
              <a:t>Asignación de créditos </a:t>
            </a:r>
            <a:endParaRPr lang="es-MX" sz="4000" dirty="0">
              <a:solidFill>
                <a:srgbClr val="C00000"/>
              </a:solidFill>
              <a:latin typeface="Century Gothic" panose="020B0502020202020204" pitchFamily="34" charset="0"/>
            </a:endParaRPr>
          </a:p>
        </p:txBody>
      </p:sp>
      <p:sp>
        <p:nvSpPr>
          <p:cNvPr id="3" name="Marcador de contenido 2"/>
          <p:cNvSpPr>
            <a:spLocks noGrp="1"/>
          </p:cNvSpPr>
          <p:nvPr>
            <p:ph idx="1"/>
          </p:nvPr>
        </p:nvSpPr>
        <p:spPr>
          <a:xfrm>
            <a:off x="717747" y="1628800"/>
            <a:ext cx="7886700" cy="4351338"/>
          </a:xfrm>
        </p:spPr>
        <p:txBody>
          <a:bodyPr/>
          <a:lstStyle/>
          <a:p>
            <a:r>
              <a:rPr lang="es-MX" sz="1800" dirty="0">
                <a:latin typeface="Century Gothic" panose="020B0502020202020204" pitchFamily="34" charset="0"/>
              </a:rPr>
              <a:t>El SATCA contempla diversas actividades de aprendizaje a las cuales les otorga un valor distinto, de acuerdo a los siguientes criterios:</a:t>
            </a:r>
          </a:p>
          <a:p>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2204563691"/>
              </p:ext>
            </p:extLst>
          </p:nvPr>
        </p:nvGraphicFramePr>
        <p:xfrm>
          <a:off x="717747" y="2564904"/>
          <a:ext cx="7598669" cy="4176464"/>
        </p:xfrm>
        <a:graphic>
          <a:graphicData uri="http://schemas.openxmlformats.org/drawingml/2006/table">
            <a:tbl>
              <a:tblPr firstRow="1" firstCol="1" bandRow="1">
                <a:tableStyleId>{5C22544A-7EE6-4342-B048-85BDC9FD1C3A}</a:tableStyleId>
              </a:tblPr>
              <a:tblGrid>
                <a:gridCol w="5510116">
                  <a:extLst>
                    <a:ext uri="{9D8B030D-6E8A-4147-A177-3AD203B41FA5}">
                      <a16:colId xmlns:a16="http://schemas.microsoft.com/office/drawing/2014/main" val="285903788"/>
                    </a:ext>
                  </a:extLst>
                </a:gridCol>
                <a:gridCol w="2088553">
                  <a:extLst>
                    <a:ext uri="{9D8B030D-6E8A-4147-A177-3AD203B41FA5}">
                      <a16:colId xmlns:a16="http://schemas.microsoft.com/office/drawing/2014/main" val="3498972136"/>
                    </a:ext>
                  </a:extLst>
                </a:gridCol>
              </a:tblGrid>
              <a:tr h="321265">
                <a:tc>
                  <a:txBody>
                    <a:bodyPr/>
                    <a:lstStyle/>
                    <a:p>
                      <a:pPr algn="ctr">
                        <a:spcAft>
                          <a:spcPts val="0"/>
                        </a:spcAft>
                      </a:pPr>
                      <a:r>
                        <a:rPr lang="es-MX" sz="1600" dirty="0">
                          <a:effectLst/>
                          <a:latin typeface="Century Gothic" panose="020B0502020202020204" pitchFamily="34" charset="0"/>
                        </a:rPr>
                        <a:t>Tipo de actividad</a:t>
                      </a:r>
                      <a:endParaRPr lang="es-MX" sz="16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1600" dirty="0">
                          <a:effectLst/>
                          <a:latin typeface="Century Gothic" panose="020B0502020202020204" pitchFamily="34" charset="0"/>
                        </a:rPr>
                        <a:t>Criterio SATCA</a:t>
                      </a:r>
                      <a:endParaRPr lang="es-MX" sz="16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val="2130765731"/>
                  </a:ext>
                </a:extLst>
              </a:tr>
              <a:tr h="1285068">
                <a:tc>
                  <a:txBody>
                    <a:bodyPr/>
                    <a:lstStyle/>
                    <a:p>
                      <a:pPr algn="ctr">
                        <a:spcAft>
                          <a:spcPts val="0"/>
                        </a:spcAft>
                      </a:pPr>
                      <a:r>
                        <a:rPr lang="es-MX" sz="1600" dirty="0">
                          <a:effectLst/>
                          <a:latin typeface="Century Gothic" panose="020B0502020202020204" pitchFamily="34" charset="0"/>
                        </a:rPr>
                        <a:t>Actividades de tipo docencia, instrucción frente a grupo, de tipo teórico, práctico, a distancia o mixto (clases, laboratorios, seminarios, talleres, cursos vía internet, entre otros)</a:t>
                      </a:r>
                      <a:endParaRPr lang="es-MX" sz="16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endParaRPr lang="es-MX" sz="1600" dirty="0" smtClean="0">
                        <a:effectLst/>
                        <a:latin typeface="Century Gothic" panose="020B0502020202020204" pitchFamily="34" charset="0"/>
                      </a:endParaRPr>
                    </a:p>
                    <a:p>
                      <a:pPr algn="ctr">
                        <a:spcAft>
                          <a:spcPts val="0"/>
                        </a:spcAft>
                      </a:pPr>
                      <a:endParaRPr lang="es-MX" sz="1600" dirty="0" smtClean="0">
                        <a:effectLst/>
                        <a:latin typeface="Century Gothic" panose="020B0502020202020204" pitchFamily="34" charset="0"/>
                      </a:endParaRPr>
                    </a:p>
                    <a:p>
                      <a:pPr algn="ctr">
                        <a:spcAft>
                          <a:spcPts val="0"/>
                        </a:spcAft>
                      </a:pPr>
                      <a:r>
                        <a:rPr lang="es-MX" sz="1600" dirty="0" smtClean="0">
                          <a:effectLst/>
                          <a:latin typeface="Century Gothic" panose="020B0502020202020204" pitchFamily="34" charset="0"/>
                        </a:rPr>
                        <a:t>16 </a:t>
                      </a:r>
                      <a:r>
                        <a:rPr lang="es-MX" sz="1600" dirty="0">
                          <a:effectLst/>
                          <a:latin typeface="Century Gothic" panose="020B0502020202020204" pitchFamily="34" charset="0"/>
                        </a:rPr>
                        <a:t>horas = 1 crédito</a:t>
                      </a:r>
                      <a:endParaRPr lang="es-MX" sz="16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355860759"/>
                  </a:ext>
                </a:extLst>
              </a:tr>
              <a:tr h="963798">
                <a:tc>
                  <a:txBody>
                    <a:bodyPr/>
                    <a:lstStyle/>
                    <a:p>
                      <a:pPr algn="ctr">
                        <a:spcAft>
                          <a:spcPts val="0"/>
                        </a:spcAft>
                      </a:pPr>
                      <a:r>
                        <a:rPr lang="es-MX" sz="1600" dirty="0">
                          <a:effectLst/>
                          <a:latin typeface="Century Gothic" panose="020B0502020202020204" pitchFamily="34" charset="0"/>
                        </a:rPr>
                        <a:t>Trabajo de campo profesional supervisado (estancias, ayudantías, prácticas profesionales, servicio social, internado, estancias de aprendizaje, etc.)</a:t>
                      </a:r>
                      <a:endParaRPr lang="es-MX" sz="16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endParaRPr lang="es-MX" sz="1600" dirty="0" smtClean="0">
                        <a:effectLst/>
                        <a:latin typeface="Century Gothic" panose="020B0502020202020204" pitchFamily="34" charset="0"/>
                      </a:endParaRPr>
                    </a:p>
                    <a:p>
                      <a:pPr algn="ctr">
                        <a:spcAft>
                          <a:spcPts val="0"/>
                        </a:spcAft>
                      </a:pPr>
                      <a:r>
                        <a:rPr lang="es-MX" sz="1600" dirty="0" smtClean="0">
                          <a:effectLst/>
                          <a:latin typeface="Century Gothic" panose="020B0502020202020204" pitchFamily="34" charset="0"/>
                        </a:rPr>
                        <a:t>50 </a:t>
                      </a:r>
                      <a:r>
                        <a:rPr lang="es-MX" sz="1600" dirty="0">
                          <a:effectLst/>
                          <a:latin typeface="Century Gothic" panose="020B0502020202020204" pitchFamily="34" charset="0"/>
                        </a:rPr>
                        <a:t>horas = 1 crédito </a:t>
                      </a:r>
                      <a:endParaRPr lang="es-MX" sz="16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404300973"/>
                  </a:ext>
                </a:extLst>
              </a:tr>
              <a:tr h="1606333">
                <a:tc>
                  <a:txBody>
                    <a:bodyPr/>
                    <a:lstStyle/>
                    <a:p>
                      <a:pPr algn="ctr">
                        <a:spcAft>
                          <a:spcPts val="0"/>
                        </a:spcAft>
                      </a:pPr>
                      <a:r>
                        <a:rPr lang="es-MX" sz="1600" dirty="0">
                          <a:effectLst/>
                          <a:latin typeface="Century Gothic" panose="020B0502020202020204" pitchFamily="34" charset="0"/>
                        </a:rPr>
                        <a:t>Actividades de aprendizaje individual o independiente a través de tutoría y/o asesoría (tesis, proyectos de investigación, trabajos de titulación, exposiciones, maquetas, modelos tecnológicos, asesorías, vinculación, ponencias, conferencias, congresos, visitas, etc.)</a:t>
                      </a:r>
                      <a:endParaRPr lang="es-MX" sz="16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endParaRPr lang="es-MX" sz="1600" dirty="0" smtClean="0">
                        <a:effectLst/>
                        <a:latin typeface="Century Gothic" panose="020B0502020202020204" pitchFamily="34" charset="0"/>
                      </a:endParaRPr>
                    </a:p>
                    <a:p>
                      <a:pPr algn="ctr">
                        <a:spcAft>
                          <a:spcPts val="0"/>
                        </a:spcAft>
                      </a:pPr>
                      <a:endParaRPr lang="es-MX" sz="1600" dirty="0" smtClean="0">
                        <a:effectLst/>
                        <a:latin typeface="Century Gothic" panose="020B0502020202020204" pitchFamily="34" charset="0"/>
                      </a:endParaRPr>
                    </a:p>
                    <a:p>
                      <a:pPr algn="ctr">
                        <a:spcAft>
                          <a:spcPts val="0"/>
                        </a:spcAft>
                      </a:pPr>
                      <a:r>
                        <a:rPr lang="es-MX" sz="1600" dirty="0" smtClean="0">
                          <a:effectLst/>
                          <a:latin typeface="Century Gothic" panose="020B0502020202020204" pitchFamily="34" charset="0"/>
                        </a:rPr>
                        <a:t>20 </a:t>
                      </a:r>
                      <a:r>
                        <a:rPr lang="es-MX" sz="1600" dirty="0">
                          <a:effectLst/>
                          <a:latin typeface="Century Gothic" panose="020B0502020202020204" pitchFamily="34" charset="0"/>
                        </a:rPr>
                        <a:t>horas = 1 crédito</a:t>
                      </a:r>
                      <a:endParaRPr lang="es-MX" sz="16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20760158"/>
                  </a:ext>
                </a:extLst>
              </a:tr>
            </a:tbl>
          </a:graphicData>
        </a:graphic>
      </p:graphicFrame>
    </p:spTree>
    <p:extLst>
      <p:ext uri="{BB962C8B-B14F-4D97-AF65-F5344CB8AC3E}">
        <p14:creationId xmlns:p14="http://schemas.microsoft.com/office/powerpoint/2010/main" val="211778461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5780" y="-99392"/>
            <a:ext cx="7886700" cy="1325563"/>
          </a:xfrm>
        </p:spPr>
        <p:txBody>
          <a:bodyPr>
            <a:normAutofit/>
          </a:bodyPr>
          <a:lstStyle/>
          <a:p>
            <a:pPr algn="ctr"/>
            <a:r>
              <a:rPr lang="es-MX" sz="3200" dirty="0">
                <a:solidFill>
                  <a:srgbClr val="C00000"/>
                </a:solidFill>
                <a:latin typeface="Century Gothic" panose="020B0502020202020204" pitchFamily="34" charset="0"/>
              </a:rPr>
              <a:t>Número de créditos de un programa de licenciatura</a:t>
            </a:r>
          </a:p>
        </p:txBody>
      </p:sp>
      <p:sp>
        <p:nvSpPr>
          <p:cNvPr id="3" name="Marcador de contenido 2"/>
          <p:cNvSpPr>
            <a:spLocks noGrp="1"/>
          </p:cNvSpPr>
          <p:nvPr>
            <p:ph idx="1"/>
          </p:nvPr>
        </p:nvSpPr>
        <p:spPr>
          <a:xfrm>
            <a:off x="717747" y="1628800"/>
            <a:ext cx="7886700" cy="4351338"/>
          </a:xfrm>
        </p:spPr>
        <p:txBody>
          <a:bodyPr>
            <a:normAutofit/>
          </a:bodyPr>
          <a:lstStyle/>
          <a:p>
            <a:r>
              <a:rPr lang="es-MX" sz="1800" dirty="0">
                <a:latin typeface="Century Gothic" panose="020B0502020202020204" pitchFamily="34" charset="0"/>
              </a:rPr>
              <a:t>De acuerdo con la disposición de la (SEP, 2017), </a:t>
            </a:r>
            <a:r>
              <a:rPr lang="es-MX" sz="1800" dirty="0" smtClean="0">
                <a:latin typeface="Century Gothic" panose="020B0502020202020204" pitchFamily="34" charset="0"/>
              </a:rPr>
              <a:t>se </a:t>
            </a:r>
            <a:r>
              <a:rPr lang="es-MX" sz="1800" dirty="0">
                <a:latin typeface="Century Gothic" panose="020B0502020202020204" pitchFamily="34" charset="0"/>
              </a:rPr>
              <a:t>hace referencia a la duración mínima en semanas, sin exceder una carga máxima de 50 horas efectivas por semana, señalando el número de ciclos en que se impartirá</a:t>
            </a:r>
          </a:p>
          <a:p>
            <a:endParaRPr lang="es-MX" sz="1800" dirty="0">
              <a:latin typeface="Century Gothic" panose="020B0502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3463445031"/>
              </p:ext>
            </p:extLst>
          </p:nvPr>
        </p:nvGraphicFramePr>
        <p:xfrm>
          <a:off x="467543" y="2780928"/>
          <a:ext cx="8136904" cy="3601838"/>
        </p:xfrm>
        <a:graphic>
          <a:graphicData uri="http://schemas.openxmlformats.org/drawingml/2006/table">
            <a:tbl>
              <a:tblPr firstRow="1" firstCol="1" bandRow="1">
                <a:tableStyleId>{5C22544A-7EE6-4342-B048-85BDC9FD1C3A}</a:tableStyleId>
              </a:tblPr>
              <a:tblGrid>
                <a:gridCol w="2400340">
                  <a:extLst>
                    <a:ext uri="{9D8B030D-6E8A-4147-A177-3AD203B41FA5}">
                      <a16:colId xmlns:a16="http://schemas.microsoft.com/office/drawing/2014/main" val="1675624604"/>
                    </a:ext>
                  </a:extLst>
                </a:gridCol>
                <a:gridCol w="1986553">
                  <a:extLst>
                    <a:ext uri="{9D8B030D-6E8A-4147-A177-3AD203B41FA5}">
                      <a16:colId xmlns:a16="http://schemas.microsoft.com/office/drawing/2014/main" val="3449949074"/>
                    </a:ext>
                  </a:extLst>
                </a:gridCol>
                <a:gridCol w="2012472">
                  <a:extLst>
                    <a:ext uri="{9D8B030D-6E8A-4147-A177-3AD203B41FA5}">
                      <a16:colId xmlns:a16="http://schemas.microsoft.com/office/drawing/2014/main" val="1739473620"/>
                    </a:ext>
                  </a:extLst>
                </a:gridCol>
                <a:gridCol w="1737539">
                  <a:extLst>
                    <a:ext uri="{9D8B030D-6E8A-4147-A177-3AD203B41FA5}">
                      <a16:colId xmlns:a16="http://schemas.microsoft.com/office/drawing/2014/main" val="1187895079"/>
                    </a:ext>
                  </a:extLst>
                </a:gridCol>
              </a:tblGrid>
              <a:tr h="1200614">
                <a:tc>
                  <a:txBody>
                    <a:bodyPr/>
                    <a:lstStyle/>
                    <a:p>
                      <a:pPr algn="ctr">
                        <a:spcAft>
                          <a:spcPts val="0"/>
                        </a:spcAft>
                      </a:pPr>
                      <a:r>
                        <a:rPr lang="es-MX" sz="2000" dirty="0">
                          <a:effectLst/>
                          <a:latin typeface="Century Gothic" panose="020B0502020202020204" pitchFamily="34" charset="0"/>
                        </a:rPr>
                        <a:t> </a:t>
                      </a:r>
                    </a:p>
                    <a:p>
                      <a:pPr algn="ctr">
                        <a:spcAft>
                          <a:spcPts val="0"/>
                        </a:spcAft>
                      </a:pPr>
                      <a:r>
                        <a:rPr lang="es-MX" sz="2000" dirty="0">
                          <a:effectLst/>
                          <a:latin typeface="Century Gothic" panose="020B0502020202020204" pitchFamily="34" charset="0"/>
                        </a:rPr>
                        <a:t>Nivel educativo</a:t>
                      </a:r>
                      <a:endParaRPr lang="es-MX"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000" dirty="0">
                          <a:effectLst/>
                          <a:latin typeface="Century Gothic" panose="020B0502020202020204" pitchFamily="34" charset="0"/>
                        </a:rPr>
                        <a:t>Número de créditos</a:t>
                      </a:r>
                      <a:endParaRPr lang="es-MX"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000" dirty="0">
                          <a:effectLst/>
                          <a:latin typeface="Century Gothic" panose="020B0502020202020204" pitchFamily="34" charset="0"/>
                        </a:rPr>
                        <a:t>Número de créditos por semestre</a:t>
                      </a:r>
                      <a:endParaRPr lang="es-MX"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000" dirty="0">
                          <a:effectLst/>
                          <a:latin typeface="Century Gothic" panose="020B0502020202020204" pitchFamily="34" charset="0"/>
                        </a:rPr>
                        <a:t>Número de créditos por materia</a:t>
                      </a:r>
                      <a:endParaRPr lang="es-MX"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val="3508123287"/>
                  </a:ext>
                </a:extLst>
              </a:tr>
              <a:tr h="800408">
                <a:tc>
                  <a:txBody>
                    <a:bodyPr/>
                    <a:lstStyle/>
                    <a:p>
                      <a:pPr algn="ctr">
                        <a:spcAft>
                          <a:spcPts val="0"/>
                        </a:spcAft>
                      </a:pPr>
                      <a:r>
                        <a:rPr lang="es-MX" sz="2000" dirty="0">
                          <a:effectLst/>
                          <a:latin typeface="Century Gothic" panose="020B0502020202020204" pitchFamily="34" charset="0"/>
                        </a:rPr>
                        <a:t>Licenciatura de ocho semestres</a:t>
                      </a:r>
                      <a:endParaRPr lang="es-MX"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000" dirty="0">
                          <a:effectLst/>
                          <a:latin typeface="Century Gothic" panose="020B0502020202020204" pitchFamily="34" charset="0"/>
                        </a:rPr>
                        <a:t>320</a:t>
                      </a:r>
                      <a:endParaRPr lang="es-MX"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s-MX" sz="2000" dirty="0">
                          <a:effectLst/>
                          <a:latin typeface="Century Gothic" panose="020B0502020202020204" pitchFamily="34" charset="0"/>
                        </a:rPr>
                        <a:t>40</a:t>
                      </a:r>
                      <a:endParaRPr lang="es-MX"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s-MX" sz="2000">
                          <a:effectLst/>
                          <a:latin typeface="Century Gothic" panose="020B0502020202020204" pitchFamily="34" charset="0"/>
                        </a:rPr>
                        <a:t>5.7</a:t>
                      </a:r>
                      <a:endParaRPr lang="es-MX" sz="2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528179704"/>
                  </a:ext>
                </a:extLst>
              </a:tr>
              <a:tr h="800408">
                <a:tc>
                  <a:txBody>
                    <a:bodyPr/>
                    <a:lstStyle/>
                    <a:p>
                      <a:pPr algn="ctr">
                        <a:spcAft>
                          <a:spcPts val="0"/>
                        </a:spcAft>
                      </a:pPr>
                      <a:r>
                        <a:rPr lang="es-MX" sz="2000" dirty="0">
                          <a:effectLst/>
                          <a:latin typeface="Century Gothic" panose="020B0502020202020204" pitchFamily="34" charset="0"/>
                        </a:rPr>
                        <a:t>Licenciatura de nueve semestres</a:t>
                      </a:r>
                      <a:endParaRPr lang="es-MX"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000">
                          <a:effectLst/>
                          <a:latin typeface="Century Gothic" panose="020B0502020202020204" pitchFamily="34" charset="0"/>
                        </a:rPr>
                        <a:t>360</a:t>
                      </a:r>
                      <a:endParaRPr lang="es-MX" sz="2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s-MX" sz="2000" dirty="0">
                          <a:effectLst/>
                          <a:latin typeface="Century Gothic" panose="020B0502020202020204" pitchFamily="34" charset="0"/>
                        </a:rPr>
                        <a:t>40</a:t>
                      </a:r>
                      <a:endParaRPr lang="es-MX"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s-MX" sz="2000" dirty="0">
                          <a:effectLst/>
                          <a:latin typeface="Century Gothic" panose="020B0502020202020204" pitchFamily="34" charset="0"/>
                        </a:rPr>
                        <a:t>5.7</a:t>
                      </a:r>
                      <a:endParaRPr lang="es-MX"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217142068"/>
                  </a:ext>
                </a:extLst>
              </a:tr>
              <a:tr h="800408">
                <a:tc>
                  <a:txBody>
                    <a:bodyPr/>
                    <a:lstStyle/>
                    <a:p>
                      <a:pPr algn="ctr">
                        <a:spcAft>
                          <a:spcPts val="0"/>
                        </a:spcAft>
                      </a:pPr>
                      <a:r>
                        <a:rPr lang="es-MX" sz="2000" dirty="0">
                          <a:effectLst/>
                          <a:latin typeface="Century Gothic" panose="020B0502020202020204" pitchFamily="34" charset="0"/>
                        </a:rPr>
                        <a:t>Licenciatura de diez semestres</a:t>
                      </a:r>
                      <a:endParaRPr lang="es-MX"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000">
                          <a:effectLst/>
                          <a:latin typeface="Century Gothic" panose="020B0502020202020204" pitchFamily="34" charset="0"/>
                        </a:rPr>
                        <a:t>400</a:t>
                      </a:r>
                      <a:endParaRPr lang="es-MX" sz="200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s-MX" sz="2000" dirty="0">
                          <a:effectLst/>
                          <a:latin typeface="Century Gothic" panose="020B0502020202020204" pitchFamily="34" charset="0"/>
                        </a:rPr>
                        <a:t>40</a:t>
                      </a:r>
                      <a:endParaRPr lang="es-MX"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algn="ctr">
                        <a:spcAft>
                          <a:spcPts val="0"/>
                        </a:spcAft>
                      </a:pPr>
                      <a:r>
                        <a:rPr lang="es-MX" sz="2000" dirty="0">
                          <a:effectLst/>
                          <a:latin typeface="Century Gothic" panose="020B0502020202020204" pitchFamily="34" charset="0"/>
                        </a:rPr>
                        <a:t>5.7</a:t>
                      </a:r>
                      <a:endParaRPr lang="es-MX" sz="20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249437736"/>
                  </a:ext>
                </a:extLst>
              </a:tr>
            </a:tbl>
          </a:graphicData>
        </a:graphic>
      </p:graphicFrame>
    </p:spTree>
    <p:extLst>
      <p:ext uri="{BB962C8B-B14F-4D97-AF65-F5344CB8AC3E}">
        <p14:creationId xmlns:p14="http://schemas.microsoft.com/office/powerpoint/2010/main" val="3519461826"/>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a:bodyPr>
          <a:lstStyle/>
          <a:p>
            <a:pPr algn="ctr"/>
            <a:r>
              <a:rPr lang="es-MX" sz="4800" dirty="0" smtClean="0">
                <a:latin typeface="Century Gothic" panose="020B0502020202020204" pitchFamily="34" charset="0"/>
              </a:rPr>
              <a:t>PDI UJED 2018 - 2024</a:t>
            </a:r>
            <a:endParaRPr lang="es-MX" sz="4800" dirty="0">
              <a:latin typeface="Century Gothic" panose="020B0502020202020204" pitchFamily="34" charset="0"/>
            </a:endParaRPr>
          </a:p>
        </p:txBody>
      </p:sp>
      <p:pic>
        <p:nvPicPr>
          <p:cNvPr id="17" name="Imagen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90688"/>
            <a:ext cx="3515608" cy="4762648"/>
          </a:xfrm>
          <a:prstGeom prst="rect">
            <a:avLst/>
          </a:prstGeom>
          <a:noFill/>
          <a:ln>
            <a:noFill/>
          </a:ln>
        </p:spPr>
      </p:pic>
      <p:sp>
        <p:nvSpPr>
          <p:cNvPr id="18" name="CuadroTexto 17"/>
          <p:cNvSpPr txBox="1"/>
          <p:nvPr/>
        </p:nvSpPr>
        <p:spPr>
          <a:xfrm>
            <a:off x="4365498" y="1695486"/>
            <a:ext cx="4392488" cy="4493538"/>
          </a:xfrm>
          <a:prstGeom prst="rect">
            <a:avLst/>
          </a:prstGeom>
          <a:noFill/>
        </p:spPr>
        <p:txBody>
          <a:bodyPr wrap="square" rtlCol="0">
            <a:spAutoFit/>
          </a:bodyPr>
          <a:lstStyle/>
          <a:p>
            <a:r>
              <a:rPr lang="es-MX" sz="2200" dirty="0" smtClean="0"/>
              <a:t>Eje rector 1.    Calidad Educativa</a:t>
            </a:r>
          </a:p>
          <a:p>
            <a:endParaRPr lang="es-MX" sz="2200" dirty="0"/>
          </a:p>
          <a:p>
            <a:r>
              <a:rPr lang="es-MX" sz="2200" dirty="0" smtClean="0"/>
              <a:t>Línea de acción 1.1 Evaluación de los Modelos Educativo y Académico </a:t>
            </a:r>
          </a:p>
          <a:p>
            <a:endParaRPr lang="es-MX" sz="2200" dirty="0"/>
          </a:p>
          <a:p>
            <a:r>
              <a:rPr lang="es-MX" sz="2200" dirty="0" smtClean="0"/>
              <a:t>Programas estratégicos prioritarios; proyectos y metas</a:t>
            </a:r>
          </a:p>
          <a:p>
            <a:endParaRPr lang="es-MX" sz="2200" dirty="0"/>
          </a:p>
          <a:p>
            <a:r>
              <a:rPr lang="es-MX" sz="2200" dirty="0" smtClean="0"/>
              <a:t>1.1.1 aseguramiento y pertinencia del Modelo Educativo y Académico</a:t>
            </a:r>
          </a:p>
          <a:p>
            <a:endParaRPr lang="es-MX" sz="2200" dirty="0"/>
          </a:p>
          <a:p>
            <a:r>
              <a:rPr lang="es-MX" sz="2200" dirty="0" smtClean="0"/>
              <a:t>2020 diseño terminado 100 %</a:t>
            </a:r>
          </a:p>
          <a:p>
            <a:r>
              <a:rPr lang="es-MX" sz="2200" dirty="0" smtClean="0"/>
              <a:t>2022 actualizado e implementado</a:t>
            </a:r>
            <a:endParaRPr lang="es-MX" sz="2200" dirty="0"/>
          </a:p>
        </p:txBody>
      </p:sp>
    </p:spTree>
    <p:extLst>
      <p:ext uri="{BB962C8B-B14F-4D97-AF65-F5344CB8AC3E}">
        <p14:creationId xmlns:p14="http://schemas.microsoft.com/office/powerpoint/2010/main" val="2208513844"/>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720" y="-99391"/>
            <a:ext cx="6840760" cy="936104"/>
          </a:xfrm>
        </p:spPr>
        <p:txBody>
          <a:bodyPr>
            <a:normAutofit/>
          </a:bodyPr>
          <a:lstStyle/>
          <a:p>
            <a:r>
              <a:rPr lang="es-MX" sz="3600" dirty="0">
                <a:solidFill>
                  <a:srgbClr val="C00000"/>
                </a:solidFill>
                <a:latin typeface="Century Gothic" panose="020B0502020202020204" pitchFamily="34" charset="0"/>
              </a:rPr>
              <a:t>Flexibilidad curricular</a:t>
            </a:r>
          </a:p>
        </p:txBody>
      </p:sp>
      <p:sp>
        <p:nvSpPr>
          <p:cNvPr id="3" name="Marcador de contenido 2"/>
          <p:cNvSpPr>
            <a:spLocks noGrp="1"/>
          </p:cNvSpPr>
          <p:nvPr>
            <p:ph idx="1"/>
          </p:nvPr>
        </p:nvSpPr>
        <p:spPr>
          <a:xfrm>
            <a:off x="717747" y="1628800"/>
            <a:ext cx="7886700" cy="4351338"/>
          </a:xfrm>
        </p:spPr>
        <p:txBody>
          <a:bodyPr>
            <a:normAutofit/>
          </a:bodyPr>
          <a:lstStyle/>
          <a:p>
            <a:pPr marL="0" indent="0" algn="ctr">
              <a:buNone/>
            </a:pPr>
            <a:r>
              <a:rPr lang="es-MX" sz="2400" dirty="0">
                <a:latin typeface="Century Gothic" panose="020B0502020202020204" pitchFamily="34" charset="0"/>
              </a:rPr>
              <a:t>En el artículo </a:t>
            </a:r>
            <a:r>
              <a:rPr lang="es-MX" sz="2400" dirty="0" smtClean="0">
                <a:latin typeface="Century Gothic" panose="020B0502020202020204" pitchFamily="34" charset="0"/>
              </a:rPr>
              <a:t>10 de la sección III </a:t>
            </a:r>
            <a:r>
              <a:rPr lang="es-MX" sz="2400" dirty="0">
                <a:latin typeface="Century Gothic" panose="020B0502020202020204" pitchFamily="34" charset="0"/>
              </a:rPr>
              <a:t>se hace mención de un mínimo de 300 créditos en el nivel de licenciatura</a:t>
            </a:r>
          </a:p>
        </p:txBody>
      </p:sp>
      <p:sp>
        <p:nvSpPr>
          <p:cNvPr id="4" name="Rectángulo 3"/>
          <p:cNvSpPr/>
          <p:nvPr/>
        </p:nvSpPr>
        <p:spPr>
          <a:xfrm>
            <a:off x="251520" y="2996952"/>
            <a:ext cx="4572000" cy="3139321"/>
          </a:xfrm>
          <a:prstGeom prst="rect">
            <a:avLst/>
          </a:prstGeom>
        </p:spPr>
        <p:txBody>
          <a:bodyPr>
            <a:spAutoFit/>
          </a:bodyPr>
          <a:lstStyle/>
          <a:p>
            <a:pPr marL="342900" lvl="0" indent="-342900" algn="just">
              <a:spcAft>
                <a:spcPts val="0"/>
              </a:spcAft>
              <a:buFont typeface="+mj-lt"/>
              <a:buAutoNum type="arabicPeriod"/>
            </a:pPr>
            <a:r>
              <a:rPr lang="es-MX" dirty="0">
                <a:latin typeface="Century Gothic" panose="020B0502020202020204" pitchFamily="34" charset="0"/>
                <a:ea typeface="Times New Roman" panose="02020603050405020304" pitchFamily="18" charset="0"/>
              </a:rPr>
              <a:t>Un estudiante de licenciatura podrá cursar de 37 a 43 créditos cada semestre </a:t>
            </a:r>
            <a:endParaRPr lang="es-MX"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MX" dirty="0">
                <a:latin typeface="Century Gothic" panose="020B0502020202020204" pitchFamily="34" charset="0"/>
                <a:ea typeface="Times New Roman" panose="02020603050405020304" pitchFamily="18" charset="0"/>
              </a:rPr>
              <a:t>Un estudiante puede cursar el programa de licenciatura con un límite del 50 % que dura el plan de estudios. Puede cursar 54 créditos anuales o bien 27 créditos por semestre</a:t>
            </a:r>
            <a:endParaRPr lang="es-MX"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rabicPeriod"/>
            </a:pPr>
            <a:r>
              <a:rPr lang="es-MX" dirty="0">
                <a:latin typeface="Century Gothic" panose="020B0502020202020204" pitchFamily="34" charset="0"/>
                <a:ea typeface="Times New Roman" panose="02020603050405020304" pitchFamily="18" charset="0"/>
              </a:rPr>
              <a:t>En el periodo largo de vacaciones podrá cursar hasta 15 créditos</a:t>
            </a:r>
            <a:endParaRPr lang="es-MX" sz="1200" dirty="0">
              <a:effectLst/>
              <a:latin typeface="Times New Roman" panose="02020603050405020304" pitchFamily="18" charset="0"/>
              <a:ea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786100303"/>
              </p:ext>
            </p:extLst>
          </p:nvPr>
        </p:nvGraphicFramePr>
        <p:xfrm>
          <a:off x="5004048" y="2996951"/>
          <a:ext cx="3995935" cy="3240361"/>
        </p:xfrm>
        <a:graphic>
          <a:graphicData uri="http://schemas.openxmlformats.org/drawingml/2006/table">
            <a:tbl>
              <a:tblPr firstRow="1" firstCol="1" bandRow="1">
                <a:tableStyleId>{5C22544A-7EE6-4342-B048-85BDC9FD1C3A}</a:tableStyleId>
              </a:tblPr>
              <a:tblGrid>
                <a:gridCol w="2365000">
                  <a:extLst>
                    <a:ext uri="{9D8B030D-6E8A-4147-A177-3AD203B41FA5}">
                      <a16:colId xmlns:a16="http://schemas.microsoft.com/office/drawing/2014/main" val="1699394314"/>
                    </a:ext>
                  </a:extLst>
                </a:gridCol>
                <a:gridCol w="1630935">
                  <a:extLst>
                    <a:ext uri="{9D8B030D-6E8A-4147-A177-3AD203B41FA5}">
                      <a16:colId xmlns:a16="http://schemas.microsoft.com/office/drawing/2014/main" val="738930500"/>
                    </a:ext>
                  </a:extLst>
                </a:gridCol>
              </a:tblGrid>
              <a:tr h="1296145">
                <a:tc>
                  <a:txBody>
                    <a:bodyPr/>
                    <a:lstStyle/>
                    <a:p>
                      <a:pPr algn="ctr">
                        <a:spcAft>
                          <a:spcPts val="0"/>
                        </a:spcAft>
                      </a:pPr>
                      <a:r>
                        <a:rPr lang="es-MX" sz="1800" dirty="0">
                          <a:effectLst/>
                          <a:latin typeface="Century Gothic" panose="020B0502020202020204" pitchFamily="34" charset="0"/>
                        </a:rPr>
                        <a:t>Al elegir y aprobar esta carga crediticia por semestre</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1800" dirty="0">
                          <a:effectLst/>
                          <a:latin typeface="Century Gothic" panose="020B0502020202020204" pitchFamily="34" charset="0"/>
                        </a:rPr>
                        <a:t>Egreso en número de semestres</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val="149078385"/>
                  </a:ext>
                </a:extLst>
              </a:tr>
              <a:tr h="648072">
                <a:tc>
                  <a:txBody>
                    <a:bodyPr/>
                    <a:lstStyle/>
                    <a:p>
                      <a:pPr algn="ctr">
                        <a:spcAft>
                          <a:spcPts val="0"/>
                        </a:spcAft>
                      </a:pPr>
                      <a:r>
                        <a:rPr lang="es-MX" sz="1800" dirty="0">
                          <a:effectLst/>
                          <a:latin typeface="Century Gothic" panose="020B0502020202020204" pitchFamily="34" charset="0"/>
                        </a:rPr>
                        <a:t>Máxima: 54</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1800" dirty="0">
                          <a:effectLst/>
                          <a:latin typeface="Century Gothic" panose="020B0502020202020204" pitchFamily="34" charset="0"/>
                        </a:rPr>
                        <a:t>6</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579536696"/>
                  </a:ext>
                </a:extLst>
              </a:tr>
              <a:tr h="648072">
                <a:tc>
                  <a:txBody>
                    <a:bodyPr/>
                    <a:lstStyle/>
                    <a:p>
                      <a:pPr algn="ctr">
                        <a:spcAft>
                          <a:spcPts val="0"/>
                        </a:spcAft>
                      </a:pPr>
                      <a:r>
                        <a:rPr lang="es-MX" sz="1800" dirty="0">
                          <a:effectLst/>
                          <a:latin typeface="Century Gothic" panose="020B0502020202020204" pitchFamily="34" charset="0"/>
                        </a:rPr>
                        <a:t>Estándar: 40</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1800" dirty="0">
                          <a:effectLst/>
                          <a:latin typeface="Century Gothic" panose="020B0502020202020204" pitchFamily="34" charset="0"/>
                        </a:rPr>
                        <a:t>8</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41568398"/>
                  </a:ext>
                </a:extLst>
              </a:tr>
              <a:tr h="648072">
                <a:tc>
                  <a:txBody>
                    <a:bodyPr/>
                    <a:lstStyle/>
                    <a:p>
                      <a:pPr algn="ctr">
                        <a:spcAft>
                          <a:spcPts val="0"/>
                        </a:spcAft>
                      </a:pPr>
                      <a:r>
                        <a:rPr lang="es-MX" sz="1800" dirty="0">
                          <a:effectLst/>
                          <a:latin typeface="Century Gothic" panose="020B0502020202020204" pitchFamily="34" charset="0"/>
                        </a:rPr>
                        <a:t>Mínima: 27</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1800" dirty="0">
                          <a:effectLst/>
                          <a:latin typeface="Century Gothic" panose="020B0502020202020204" pitchFamily="34" charset="0"/>
                        </a:rPr>
                        <a:t>12</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709676621"/>
                  </a:ext>
                </a:extLst>
              </a:tr>
            </a:tbl>
          </a:graphicData>
        </a:graphic>
      </p:graphicFrame>
    </p:spTree>
    <p:extLst>
      <p:ext uri="{BB962C8B-B14F-4D97-AF65-F5344CB8AC3E}">
        <p14:creationId xmlns:p14="http://schemas.microsoft.com/office/powerpoint/2010/main" val="781985124"/>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derecha 7"/>
          <p:cNvSpPr/>
          <p:nvPr/>
        </p:nvSpPr>
        <p:spPr>
          <a:xfrm>
            <a:off x="700661" y="2276872"/>
            <a:ext cx="1855115" cy="86409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Periodos </a:t>
            </a:r>
            <a:endParaRPr lang="es-MX" b="1" dirty="0"/>
          </a:p>
        </p:txBody>
      </p:sp>
      <p:sp>
        <p:nvSpPr>
          <p:cNvPr id="9" name="Rectángulo redondeado 8"/>
          <p:cNvSpPr/>
          <p:nvPr/>
        </p:nvSpPr>
        <p:spPr>
          <a:xfrm>
            <a:off x="3779912" y="2060848"/>
            <a:ext cx="3960440" cy="151216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t>D</a:t>
            </a:r>
            <a:r>
              <a:rPr lang="es-MX" sz="2400" dirty="0" smtClean="0"/>
              <a:t>uración </a:t>
            </a:r>
            <a:r>
              <a:rPr lang="es-MX" sz="2400" dirty="0"/>
              <a:t>de 16 semanas u 80 días hábiles, con una posible variación de dos o tres días más o menos</a:t>
            </a:r>
          </a:p>
        </p:txBody>
      </p:sp>
      <p:sp>
        <p:nvSpPr>
          <p:cNvPr id="10" name="Flecha derecha 9"/>
          <p:cNvSpPr/>
          <p:nvPr/>
        </p:nvSpPr>
        <p:spPr>
          <a:xfrm>
            <a:off x="611560" y="4221088"/>
            <a:ext cx="2232248" cy="1512168"/>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Duración máxima para cursar un PE</a:t>
            </a:r>
            <a:endParaRPr lang="es-MX" b="1" dirty="0"/>
          </a:p>
        </p:txBody>
      </p:sp>
      <p:graphicFrame>
        <p:nvGraphicFramePr>
          <p:cNvPr id="11" name="Tabla 10"/>
          <p:cNvGraphicFramePr>
            <a:graphicFrameLocks noGrp="1"/>
          </p:cNvGraphicFramePr>
          <p:nvPr>
            <p:extLst>
              <p:ext uri="{D42A27DB-BD31-4B8C-83A1-F6EECF244321}">
                <p14:modId xmlns:p14="http://schemas.microsoft.com/office/powerpoint/2010/main" val="1971060560"/>
              </p:ext>
            </p:extLst>
          </p:nvPr>
        </p:nvGraphicFramePr>
        <p:xfrm>
          <a:off x="3591048" y="4221088"/>
          <a:ext cx="4653360" cy="1512168"/>
        </p:xfrm>
        <a:graphic>
          <a:graphicData uri="http://schemas.openxmlformats.org/drawingml/2006/table">
            <a:tbl>
              <a:tblPr firstRow="1" firstCol="1" bandRow="1">
                <a:tableStyleId>{5C22544A-7EE6-4342-B048-85BDC9FD1C3A}</a:tableStyleId>
              </a:tblPr>
              <a:tblGrid>
                <a:gridCol w="2241948">
                  <a:extLst>
                    <a:ext uri="{9D8B030D-6E8A-4147-A177-3AD203B41FA5}">
                      <a16:colId xmlns:a16="http://schemas.microsoft.com/office/drawing/2014/main" val="3840741963"/>
                    </a:ext>
                  </a:extLst>
                </a:gridCol>
                <a:gridCol w="2411412">
                  <a:extLst>
                    <a:ext uri="{9D8B030D-6E8A-4147-A177-3AD203B41FA5}">
                      <a16:colId xmlns:a16="http://schemas.microsoft.com/office/drawing/2014/main" val="1436779868"/>
                    </a:ext>
                  </a:extLst>
                </a:gridCol>
              </a:tblGrid>
              <a:tr h="378042">
                <a:tc>
                  <a:txBody>
                    <a:bodyPr/>
                    <a:lstStyle/>
                    <a:p>
                      <a:pPr algn="ctr">
                        <a:spcAft>
                          <a:spcPts val="0"/>
                        </a:spcAft>
                      </a:pPr>
                      <a:r>
                        <a:rPr lang="es-MX" sz="1800" dirty="0">
                          <a:effectLst/>
                          <a:latin typeface="Century Gothic" panose="020B0502020202020204" pitchFamily="34" charset="0"/>
                        </a:rPr>
                        <a:t>Duración de un PE</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1800" dirty="0">
                          <a:effectLst/>
                          <a:latin typeface="Century Gothic" panose="020B0502020202020204" pitchFamily="34" charset="0"/>
                        </a:rPr>
                        <a:t>Duración máxima</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val="854474313"/>
                  </a:ext>
                </a:extLst>
              </a:tr>
              <a:tr h="378042">
                <a:tc>
                  <a:txBody>
                    <a:bodyPr/>
                    <a:lstStyle/>
                    <a:p>
                      <a:pPr algn="ctr">
                        <a:spcAft>
                          <a:spcPts val="0"/>
                        </a:spcAft>
                      </a:pPr>
                      <a:r>
                        <a:rPr lang="es-MX" sz="1800" dirty="0">
                          <a:effectLst/>
                          <a:latin typeface="Century Gothic" panose="020B0502020202020204" pitchFamily="34" charset="0"/>
                        </a:rPr>
                        <a:t>Ocho  semestres</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1800" dirty="0">
                          <a:effectLst/>
                          <a:latin typeface="Century Gothic" panose="020B0502020202020204" pitchFamily="34" charset="0"/>
                        </a:rPr>
                        <a:t>Doce semestres</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871184981"/>
                  </a:ext>
                </a:extLst>
              </a:tr>
              <a:tr h="378042">
                <a:tc>
                  <a:txBody>
                    <a:bodyPr/>
                    <a:lstStyle/>
                    <a:p>
                      <a:pPr algn="ctr">
                        <a:spcAft>
                          <a:spcPts val="0"/>
                        </a:spcAft>
                      </a:pPr>
                      <a:r>
                        <a:rPr lang="es-MX" sz="1800" dirty="0">
                          <a:effectLst/>
                          <a:latin typeface="Century Gothic" panose="020B0502020202020204" pitchFamily="34" charset="0"/>
                        </a:rPr>
                        <a:t>Nueve  semestres</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1800" dirty="0">
                          <a:effectLst/>
                          <a:latin typeface="Century Gothic" panose="020B0502020202020204" pitchFamily="34" charset="0"/>
                        </a:rPr>
                        <a:t>Catorce semestres</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395301837"/>
                  </a:ext>
                </a:extLst>
              </a:tr>
              <a:tr h="378042">
                <a:tc>
                  <a:txBody>
                    <a:bodyPr/>
                    <a:lstStyle/>
                    <a:p>
                      <a:pPr algn="ctr">
                        <a:spcAft>
                          <a:spcPts val="0"/>
                        </a:spcAft>
                      </a:pPr>
                      <a:r>
                        <a:rPr lang="es-MX" sz="1800" dirty="0">
                          <a:effectLst/>
                          <a:latin typeface="Century Gothic" panose="020B0502020202020204" pitchFamily="34" charset="0"/>
                        </a:rPr>
                        <a:t>Diez semestres</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1800" dirty="0">
                          <a:effectLst/>
                          <a:latin typeface="Century Gothic" panose="020B0502020202020204" pitchFamily="34" charset="0"/>
                        </a:rPr>
                        <a:t>Quince semestres </a:t>
                      </a:r>
                      <a:endParaRPr lang="es-MX" sz="1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34473374"/>
                  </a:ext>
                </a:extLst>
              </a:tr>
            </a:tbl>
          </a:graphicData>
        </a:graphic>
      </p:graphicFrame>
    </p:spTree>
    <p:extLst>
      <p:ext uri="{BB962C8B-B14F-4D97-AF65-F5344CB8AC3E}">
        <p14:creationId xmlns:p14="http://schemas.microsoft.com/office/powerpoint/2010/main" val="3254639097"/>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562670"/>
            <a:ext cx="8229600" cy="562074"/>
          </a:xfrm>
        </p:spPr>
        <p:txBody>
          <a:bodyPr>
            <a:noAutofit/>
          </a:bodyPr>
          <a:lstStyle/>
          <a:p>
            <a:r>
              <a:rPr lang="es-MX" sz="2800" dirty="0">
                <a:latin typeface="Century Gothic" panose="020B0502020202020204" pitchFamily="34" charset="0"/>
              </a:rPr>
              <a:t>Áreas de organización de los contenidos curriculares</a:t>
            </a:r>
            <a:r>
              <a:rPr lang="es-MX" sz="2800" b="1" dirty="0">
                <a:latin typeface="Century Gothic" panose="020B0502020202020204" pitchFamily="34" charset="0"/>
              </a:rPr>
              <a:t/>
            </a:r>
            <a:br>
              <a:rPr lang="es-MX" sz="2800" b="1" dirty="0">
                <a:latin typeface="Century Gothic" panose="020B0502020202020204" pitchFamily="34" charset="0"/>
              </a:rPr>
            </a:br>
            <a:endParaRPr lang="es-MX" sz="2800" dirty="0">
              <a:latin typeface="Century Gothic" panose="020B0502020202020204" pitchFamily="34" charset="0"/>
            </a:endParaRPr>
          </a:p>
        </p:txBody>
      </p:sp>
      <p:sp>
        <p:nvSpPr>
          <p:cNvPr id="6" name="Rectángulo redondeado 5"/>
          <p:cNvSpPr/>
          <p:nvPr/>
        </p:nvSpPr>
        <p:spPr>
          <a:xfrm>
            <a:off x="611560" y="1124744"/>
            <a:ext cx="1368152" cy="122413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err="1"/>
              <a:t>Area</a:t>
            </a:r>
            <a:r>
              <a:rPr lang="es-MX" b="1" dirty="0"/>
              <a:t> de formación </a:t>
            </a:r>
            <a:r>
              <a:rPr lang="es-MX" b="1" dirty="0" smtClean="0"/>
              <a:t>básica</a:t>
            </a:r>
          </a:p>
          <a:p>
            <a:pPr lvl="0" algn="ctr"/>
            <a:r>
              <a:rPr lang="es-MX" b="1" dirty="0" smtClean="0"/>
              <a:t>(AFB)</a:t>
            </a:r>
            <a:endParaRPr lang="es-MX" b="1" dirty="0"/>
          </a:p>
        </p:txBody>
      </p:sp>
      <p:sp>
        <p:nvSpPr>
          <p:cNvPr id="4" name="Rectángulo redondeado 3"/>
          <p:cNvSpPr/>
          <p:nvPr/>
        </p:nvSpPr>
        <p:spPr>
          <a:xfrm>
            <a:off x="2238037" y="1014427"/>
            <a:ext cx="6563072" cy="13681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s-MX" sz="2400"/>
              <a:t>Área de formación básica general (AFBG)</a:t>
            </a:r>
          </a:p>
          <a:p>
            <a:pPr lvl="0"/>
            <a:r>
              <a:rPr lang="es-MX" sz="2400"/>
              <a:t>Área de formación básica disciplinar (AFBD) </a:t>
            </a:r>
            <a:endParaRPr lang="es-MX" sz="2400" dirty="0"/>
          </a:p>
        </p:txBody>
      </p:sp>
      <p:sp>
        <p:nvSpPr>
          <p:cNvPr id="7" name="Rectángulo redondeado 6"/>
          <p:cNvSpPr/>
          <p:nvPr/>
        </p:nvSpPr>
        <p:spPr>
          <a:xfrm>
            <a:off x="634280" y="2556883"/>
            <a:ext cx="1368152" cy="122413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t>Área de formación </a:t>
            </a:r>
            <a:r>
              <a:rPr lang="es-MX" b="1" dirty="0" smtClean="0"/>
              <a:t>disciplinar</a:t>
            </a:r>
          </a:p>
          <a:p>
            <a:pPr lvl="0" algn="ctr"/>
            <a:r>
              <a:rPr lang="es-MX" b="1" dirty="0" smtClean="0"/>
              <a:t>(AFD)</a:t>
            </a:r>
            <a:endParaRPr lang="es-MX" b="1" dirty="0"/>
          </a:p>
        </p:txBody>
      </p:sp>
      <p:sp>
        <p:nvSpPr>
          <p:cNvPr id="8" name="Rectángulo redondeado 7"/>
          <p:cNvSpPr/>
          <p:nvPr/>
        </p:nvSpPr>
        <p:spPr>
          <a:xfrm>
            <a:off x="634280" y="3989022"/>
            <a:ext cx="1368152" cy="122413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err="1"/>
              <a:t>Area</a:t>
            </a:r>
            <a:r>
              <a:rPr lang="es-MX" b="1" dirty="0"/>
              <a:t> de formación integral (AFI)</a:t>
            </a:r>
          </a:p>
        </p:txBody>
      </p:sp>
      <p:sp>
        <p:nvSpPr>
          <p:cNvPr id="9" name="Rectángulo redondeado 8"/>
          <p:cNvSpPr/>
          <p:nvPr/>
        </p:nvSpPr>
        <p:spPr>
          <a:xfrm>
            <a:off x="610979" y="5517232"/>
            <a:ext cx="1368152" cy="122413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b="1" dirty="0"/>
              <a:t>Área de Formación Terminal (AFT)</a:t>
            </a:r>
          </a:p>
        </p:txBody>
      </p:sp>
      <p:sp>
        <p:nvSpPr>
          <p:cNvPr id="10" name="Rectángulo redondeado 9"/>
          <p:cNvSpPr/>
          <p:nvPr/>
        </p:nvSpPr>
        <p:spPr>
          <a:xfrm>
            <a:off x="2303857" y="2484875"/>
            <a:ext cx="6563072" cy="13681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s-MX" sz="2400" dirty="0"/>
              <a:t>Integrada por la formación específica del campo disciplinario de la profesión, permiten al alumno profundizar en un campo de estudio</a:t>
            </a:r>
          </a:p>
        </p:txBody>
      </p:sp>
      <p:sp>
        <p:nvSpPr>
          <p:cNvPr id="11" name="Rectángulo redondeado 10"/>
          <p:cNvSpPr/>
          <p:nvPr/>
        </p:nvSpPr>
        <p:spPr>
          <a:xfrm>
            <a:off x="2303857" y="3902768"/>
            <a:ext cx="6563072" cy="13681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s-MX" sz="1600" dirty="0"/>
              <a:t>Es un área de formación que contempla la exploración de otros saberes y experiencias de aprendizaje complementarias a cualquier disciplina y profesión; se encuentran orientadas hacia la salud integral, idiomas, formación y divulgación científica, manifestaciones artísticas, innovación educativa, ecología y RSU. Esta área estará sujeta a la elección e interés del estudiante</a:t>
            </a:r>
          </a:p>
        </p:txBody>
      </p:sp>
      <p:sp>
        <p:nvSpPr>
          <p:cNvPr id="12" name="Rectángulo redondeado 11"/>
          <p:cNvSpPr/>
          <p:nvPr/>
        </p:nvSpPr>
        <p:spPr>
          <a:xfrm>
            <a:off x="2303857" y="5373216"/>
            <a:ext cx="6563072" cy="13681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r>
              <a:rPr lang="es-MX" sz="2000" dirty="0"/>
              <a:t>Orientada a la culminación de la formación profesional en atención al perfil de egreso, incluye Servicio Social, Práctica Profesional, así como materias orientadas a la investigación y proceso para la obtención de grado académico.</a:t>
            </a:r>
          </a:p>
        </p:txBody>
      </p:sp>
    </p:spTree>
    <p:extLst>
      <p:ext uri="{BB962C8B-B14F-4D97-AF65-F5344CB8AC3E}">
        <p14:creationId xmlns:p14="http://schemas.microsoft.com/office/powerpoint/2010/main" val="1080512326"/>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0" y="561975"/>
            <a:ext cx="8229600" cy="563563"/>
          </a:xfrm>
        </p:spPr>
        <p:txBody>
          <a:bodyPr>
            <a:noAutofit/>
          </a:bodyPr>
          <a:lstStyle/>
          <a:p>
            <a:r>
              <a:rPr lang="es-MX" sz="2800" dirty="0">
                <a:latin typeface="Century Gothic" panose="020B0502020202020204" pitchFamily="34" charset="0"/>
              </a:rPr>
              <a:t>Áreas de organización de los contenidos curriculares</a:t>
            </a:r>
            <a:r>
              <a:rPr lang="es-MX" sz="2800" b="1" dirty="0">
                <a:latin typeface="Century Gothic" panose="020B0502020202020204" pitchFamily="34" charset="0"/>
              </a:rPr>
              <a:t/>
            </a:r>
            <a:br>
              <a:rPr lang="es-MX" sz="2800" b="1" dirty="0">
                <a:latin typeface="Century Gothic" panose="020B0502020202020204" pitchFamily="34" charset="0"/>
              </a:rPr>
            </a:br>
            <a:endParaRPr lang="es-MX" sz="2800" dirty="0">
              <a:latin typeface="Century Gothic" panose="020B0502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174469396"/>
              </p:ext>
            </p:extLst>
          </p:nvPr>
        </p:nvGraphicFramePr>
        <p:xfrm>
          <a:off x="683568" y="1268759"/>
          <a:ext cx="7704856" cy="5035911"/>
        </p:xfrm>
        <a:graphic>
          <a:graphicData uri="http://schemas.openxmlformats.org/drawingml/2006/table">
            <a:tbl>
              <a:tblPr firstRow="1" firstCol="1" bandRow="1">
                <a:tableStyleId>{5C22544A-7EE6-4342-B048-85BDC9FD1C3A}</a:tableStyleId>
              </a:tblPr>
              <a:tblGrid>
                <a:gridCol w="5560050">
                  <a:extLst>
                    <a:ext uri="{9D8B030D-6E8A-4147-A177-3AD203B41FA5}">
                      <a16:colId xmlns:a16="http://schemas.microsoft.com/office/drawing/2014/main" val="20000"/>
                    </a:ext>
                  </a:extLst>
                </a:gridCol>
                <a:gridCol w="2144806">
                  <a:extLst>
                    <a:ext uri="{9D8B030D-6E8A-4147-A177-3AD203B41FA5}">
                      <a16:colId xmlns:a16="http://schemas.microsoft.com/office/drawing/2014/main" val="20001"/>
                    </a:ext>
                  </a:extLst>
                </a:gridCol>
              </a:tblGrid>
              <a:tr h="990237">
                <a:tc>
                  <a:txBody>
                    <a:bodyPr/>
                    <a:lstStyle/>
                    <a:p>
                      <a:pPr algn="ctr">
                        <a:spcAft>
                          <a:spcPts val="0"/>
                        </a:spcAft>
                      </a:pPr>
                      <a:r>
                        <a:rPr lang="es-MX" sz="2800" dirty="0">
                          <a:effectLst/>
                          <a:latin typeface="Century Gothic" panose="020B0502020202020204" pitchFamily="34" charset="0"/>
                        </a:rPr>
                        <a:t>             </a:t>
                      </a:r>
                      <a:endParaRPr lang="es-MX" sz="2800" dirty="0" smtClean="0">
                        <a:effectLst/>
                        <a:latin typeface="Century Gothic" panose="020B0502020202020204" pitchFamily="34" charset="0"/>
                      </a:endParaRPr>
                    </a:p>
                    <a:p>
                      <a:pPr algn="ctr">
                        <a:spcAft>
                          <a:spcPts val="0"/>
                        </a:spcAft>
                      </a:pPr>
                      <a:r>
                        <a:rPr lang="es-MX" sz="2800" dirty="0" smtClean="0">
                          <a:effectLst/>
                          <a:latin typeface="Century Gothic" panose="020B0502020202020204" pitchFamily="34" charset="0"/>
                        </a:rPr>
                        <a:t>Área </a:t>
                      </a:r>
                      <a:r>
                        <a:rPr lang="es-MX" sz="2800" dirty="0">
                          <a:effectLst/>
                          <a:latin typeface="Century Gothic" panose="020B0502020202020204" pitchFamily="34" charset="0"/>
                        </a:rPr>
                        <a:t>de formación</a:t>
                      </a:r>
                      <a:endParaRPr lang="es-MX" sz="2800" dirty="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800" dirty="0">
                          <a:effectLst/>
                          <a:latin typeface="Century Gothic" panose="020B0502020202020204" pitchFamily="34" charset="0"/>
                        </a:rPr>
                        <a:t>Porcentaje de créditos</a:t>
                      </a:r>
                      <a:endParaRPr lang="es-MX"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val="10000"/>
                  </a:ext>
                </a:extLst>
              </a:tr>
              <a:tr h="495118">
                <a:tc>
                  <a:txBody>
                    <a:bodyPr/>
                    <a:lstStyle/>
                    <a:p>
                      <a:pPr algn="ctr">
                        <a:spcAft>
                          <a:spcPts val="0"/>
                        </a:spcAft>
                      </a:pPr>
                      <a:r>
                        <a:rPr lang="es-MX" sz="2800" dirty="0">
                          <a:effectLst/>
                          <a:latin typeface="Century Gothic" panose="020B0502020202020204" pitchFamily="34" charset="0"/>
                        </a:rPr>
                        <a:t>Formación Básica (AFB)</a:t>
                      </a:r>
                      <a:endParaRPr lang="es-MX" sz="2800" dirty="0">
                        <a:effectLst/>
                        <a:latin typeface="Century Gothic" panose="020B0502020202020204" pitchFamily="34" charset="0"/>
                        <a:ea typeface="Arial" panose="020B0604020202020204" pitchFamily="34" charset="0"/>
                        <a:cs typeface="Times New Roman" panose="02020603050405020304" pitchFamily="18" charset="0"/>
                      </a:endParaRPr>
                    </a:p>
                  </a:txBody>
                  <a:tcPr marL="68580" marR="68580" marT="0" marB="0">
                    <a:solidFill>
                      <a:srgbClr val="C00000"/>
                    </a:solidFill>
                  </a:tcPr>
                </a:tc>
                <a:tc rowSpan="2">
                  <a:txBody>
                    <a:bodyPr/>
                    <a:lstStyle/>
                    <a:p>
                      <a:pPr algn="ctr">
                        <a:spcAft>
                          <a:spcPts val="0"/>
                        </a:spcAft>
                      </a:pPr>
                      <a:r>
                        <a:rPr lang="es-MX" sz="2800" dirty="0" smtClean="0">
                          <a:effectLst/>
                          <a:latin typeface="Century Gothic" panose="020B0502020202020204" pitchFamily="34" charset="0"/>
                        </a:rPr>
                        <a:t>20 </a:t>
                      </a:r>
                      <a:r>
                        <a:rPr lang="es-MX" sz="2800" dirty="0">
                          <a:effectLst/>
                          <a:latin typeface="Century Gothic" panose="020B0502020202020204" pitchFamily="34" charset="0"/>
                        </a:rPr>
                        <a:t>- 30</a:t>
                      </a:r>
                      <a:endParaRPr lang="es-MX" sz="28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algn="ctr">
                        <a:spcAft>
                          <a:spcPts val="0"/>
                        </a:spcAft>
                      </a:pPr>
                      <a:r>
                        <a:rPr lang="es-MX" sz="2800" dirty="0">
                          <a:effectLst/>
                          <a:latin typeface="Century Gothic" panose="020B0502020202020204" pitchFamily="34" charset="0"/>
                        </a:rPr>
                        <a:t> </a:t>
                      </a:r>
                      <a:endParaRPr lang="es-MX"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1"/>
                  </a:ext>
                </a:extLst>
              </a:tr>
              <a:tr h="758979">
                <a:tc>
                  <a:txBody>
                    <a:bodyPr/>
                    <a:lstStyle/>
                    <a:p>
                      <a:pPr algn="ctr">
                        <a:spcAft>
                          <a:spcPts val="0"/>
                        </a:spcAft>
                      </a:pPr>
                      <a:r>
                        <a:rPr lang="es-MX" sz="2800" dirty="0">
                          <a:effectLst/>
                          <a:latin typeface="Century Gothic" panose="020B0502020202020204" pitchFamily="34" charset="0"/>
                        </a:rPr>
                        <a:t>Formación Básica General (AFBG)</a:t>
                      </a:r>
                      <a:endParaRPr lang="es-MX"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vMerge="1">
                  <a:txBody>
                    <a:bodyPr/>
                    <a:lstStyle/>
                    <a:p>
                      <a:pPr algn="ctr">
                        <a:spcAft>
                          <a:spcPts val="0"/>
                        </a:spcAft>
                      </a:pPr>
                      <a:endParaRPr lang="es-MX"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2"/>
                  </a:ext>
                </a:extLst>
              </a:tr>
              <a:tr h="758979">
                <a:tc>
                  <a:txBody>
                    <a:bodyPr/>
                    <a:lstStyle/>
                    <a:p>
                      <a:pPr algn="ctr">
                        <a:spcAft>
                          <a:spcPts val="0"/>
                        </a:spcAft>
                      </a:pPr>
                      <a:r>
                        <a:rPr lang="es-MX" sz="2800" dirty="0">
                          <a:effectLst/>
                          <a:latin typeface="Century Gothic" panose="020B0502020202020204" pitchFamily="34" charset="0"/>
                        </a:rPr>
                        <a:t>Formación Básica Disciplinar (AFBD)</a:t>
                      </a:r>
                      <a:endParaRPr lang="es-MX"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800" dirty="0">
                          <a:effectLst/>
                          <a:latin typeface="Century Gothic" panose="020B0502020202020204" pitchFamily="34" charset="0"/>
                        </a:rPr>
                        <a:t> </a:t>
                      </a:r>
                      <a:endParaRPr lang="es-MX"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3"/>
                  </a:ext>
                </a:extLst>
              </a:tr>
              <a:tr h="758979">
                <a:tc>
                  <a:txBody>
                    <a:bodyPr/>
                    <a:lstStyle/>
                    <a:p>
                      <a:pPr algn="ctr">
                        <a:spcAft>
                          <a:spcPts val="0"/>
                        </a:spcAft>
                      </a:pPr>
                      <a:r>
                        <a:rPr lang="es-MX" sz="2800" dirty="0">
                          <a:effectLst/>
                          <a:latin typeface="Century Gothic" panose="020B0502020202020204" pitchFamily="34" charset="0"/>
                        </a:rPr>
                        <a:t>Área de formación disciplinar (AFD)</a:t>
                      </a:r>
                      <a:endParaRPr lang="es-MX"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800" dirty="0">
                          <a:effectLst/>
                          <a:latin typeface="Century Gothic" panose="020B0502020202020204" pitchFamily="34" charset="0"/>
                        </a:rPr>
                        <a:t>50 - 60</a:t>
                      </a:r>
                      <a:endParaRPr lang="es-MX"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4"/>
                  </a:ext>
                </a:extLst>
              </a:tr>
              <a:tr h="495118">
                <a:tc>
                  <a:txBody>
                    <a:bodyPr/>
                    <a:lstStyle/>
                    <a:p>
                      <a:pPr algn="ctr">
                        <a:spcAft>
                          <a:spcPts val="0"/>
                        </a:spcAft>
                      </a:pPr>
                      <a:r>
                        <a:rPr lang="es-MX" sz="2800" dirty="0">
                          <a:effectLst/>
                          <a:latin typeface="Century Gothic" panose="020B0502020202020204" pitchFamily="34" charset="0"/>
                        </a:rPr>
                        <a:t>Formación Integral (AFI)</a:t>
                      </a:r>
                      <a:endParaRPr lang="es-MX"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800" dirty="0">
                          <a:effectLst/>
                          <a:latin typeface="Century Gothic" panose="020B0502020202020204" pitchFamily="34" charset="0"/>
                        </a:rPr>
                        <a:t>8 - 10</a:t>
                      </a:r>
                      <a:endParaRPr lang="es-MX"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5"/>
                  </a:ext>
                </a:extLst>
              </a:tr>
              <a:tr h="495118">
                <a:tc>
                  <a:txBody>
                    <a:bodyPr/>
                    <a:lstStyle/>
                    <a:p>
                      <a:pPr algn="ctr">
                        <a:spcAft>
                          <a:spcPts val="0"/>
                        </a:spcAft>
                      </a:pPr>
                      <a:r>
                        <a:rPr lang="es-MX" sz="2800" dirty="0">
                          <a:effectLst/>
                          <a:latin typeface="Century Gothic" panose="020B0502020202020204" pitchFamily="34" charset="0"/>
                        </a:rPr>
                        <a:t>Formación Terminal</a:t>
                      </a:r>
                      <a:endParaRPr lang="es-MX"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800" dirty="0">
                          <a:effectLst/>
                          <a:latin typeface="Century Gothic" panose="020B0502020202020204" pitchFamily="34" charset="0"/>
                        </a:rPr>
                        <a:t>10</a:t>
                      </a:r>
                      <a:endParaRPr lang="es-MX" sz="2800" dirty="0">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21333086"/>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0" y="561975"/>
            <a:ext cx="8229600" cy="563563"/>
          </a:xfrm>
        </p:spPr>
        <p:txBody>
          <a:bodyPr>
            <a:noAutofit/>
          </a:bodyPr>
          <a:lstStyle/>
          <a:p>
            <a:pPr algn="ctr"/>
            <a:r>
              <a:rPr lang="es-MX" sz="2800" dirty="0" smtClean="0">
                <a:latin typeface="Century Gothic" panose="020B0502020202020204" pitchFamily="34" charset="0"/>
              </a:rPr>
              <a:t>Modalidad de las asignaturas </a:t>
            </a:r>
            <a:r>
              <a:rPr lang="es-MX" sz="2800" b="1" dirty="0">
                <a:latin typeface="Century Gothic" panose="020B0502020202020204" pitchFamily="34" charset="0"/>
              </a:rPr>
              <a:t/>
            </a:r>
            <a:br>
              <a:rPr lang="es-MX" sz="2800" b="1" dirty="0">
                <a:latin typeface="Century Gothic" panose="020B0502020202020204" pitchFamily="34" charset="0"/>
              </a:rPr>
            </a:br>
            <a:endParaRPr lang="es-MX" sz="2800" dirty="0">
              <a:latin typeface="Century Gothic" panose="020B0502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518089124"/>
              </p:ext>
            </p:extLst>
          </p:nvPr>
        </p:nvGraphicFramePr>
        <p:xfrm>
          <a:off x="395537" y="1412776"/>
          <a:ext cx="8568951" cy="5184576"/>
        </p:xfrm>
        <a:graphic>
          <a:graphicData uri="http://schemas.openxmlformats.org/drawingml/2006/table">
            <a:tbl>
              <a:tblPr firstRow="1" firstCol="1" bandRow="1">
                <a:tableStyleId>{5C22544A-7EE6-4342-B048-85BDC9FD1C3A}</a:tableStyleId>
              </a:tblPr>
              <a:tblGrid>
                <a:gridCol w="1653350">
                  <a:extLst>
                    <a:ext uri="{9D8B030D-6E8A-4147-A177-3AD203B41FA5}">
                      <a16:colId xmlns:a16="http://schemas.microsoft.com/office/drawing/2014/main" val="20000"/>
                    </a:ext>
                  </a:extLst>
                </a:gridCol>
                <a:gridCol w="4059284">
                  <a:extLst>
                    <a:ext uri="{9D8B030D-6E8A-4147-A177-3AD203B41FA5}">
                      <a16:colId xmlns:a16="http://schemas.microsoft.com/office/drawing/2014/main" val="20001"/>
                    </a:ext>
                  </a:extLst>
                </a:gridCol>
                <a:gridCol w="2856317">
                  <a:extLst>
                    <a:ext uri="{9D8B030D-6E8A-4147-A177-3AD203B41FA5}">
                      <a16:colId xmlns:a16="http://schemas.microsoft.com/office/drawing/2014/main" val="20002"/>
                    </a:ext>
                  </a:extLst>
                </a:gridCol>
              </a:tblGrid>
              <a:tr h="369802">
                <a:tc>
                  <a:txBody>
                    <a:bodyPr/>
                    <a:lstStyle/>
                    <a:p>
                      <a:pPr algn="ctr">
                        <a:spcAft>
                          <a:spcPts val="0"/>
                        </a:spcAft>
                      </a:pPr>
                      <a:r>
                        <a:rPr lang="es-MX" sz="1600" dirty="0">
                          <a:effectLst/>
                        </a:rPr>
                        <a:t>Modalidad</a:t>
                      </a:r>
                      <a:endParaRPr lang="es-MX"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rgbClr val="C00000"/>
                    </a:solidFill>
                  </a:tcPr>
                </a:tc>
                <a:tc>
                  <a:txBody>
                    <a:bodyPr/>
                    <a:lstStyle/>
                    <a:p>
                      <a:pPr algn="ctr">
                        <a:spcAft>
                          <a:spcPts val="0"/>
                        </a:spcAft>
                      </a:pPr>
                      <a:r>
                        <a:rPr lang="es-MX" sz="1600" dirty="0">
                          <a:effectLst/>
                        </a:rPr>
                        <a:t>Características</a:t>
                      </a:r>
                      <a:endParaRPr lang="es-MX"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rgbClr val="C00000"/>
                    </a:solidFill>
                  </a:tcPr>
                </a:tc>
                <a:tc>
                  <a:txBody>
                    <a:bodyPr/>
                    <a:lstStyle/>
                    <a:p>
                      <a:pPr algn="ctr">
                        <a:spcAft>
                          <a:spcPts val="0"/>
                        </a:spcAft>
                      </a:pPr>
                      <a:r>
                        <a:rPr lang="es-MX" sz="1600" dirty="0">
                          <a:effectLst/>
                        </a:rPr>
                        <a:t>Ubicación</a:t>
                      </a:r>
                      <a:endParaRPr lang="es-MX"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rgbClr val="C00000"/>
                    </a:solidFill>
                  </a:tcPr>
                </a:tc>
                <a:extLst>
                  <a:ext uri="{0D108BD9-81ED-4DB2-BD59-A6C34878D82A}">
                    <a16:rowId xmlns:a16="http://schemas.microsoft.com/office/drawing/2014/main" val="10000"/>
                  </a:ext>
                </a:extLst>
              </a:tr>
              <a:tr h="770364">
                <a:tc>
                  <a:txBody>
                    <a:bodyPr/>
                    <a:lstStyle/>
                    <a:p>
                      <a:pPr algn="ctr">
                        <a:spcAft>
                          <a:spcPts val="0"/>
                        </a:spcAft>
                      </a:pPr>
                      <a:r>
                        <a:rPr lang="es-MX" sz="1600" dirty="0">
                          <a:effectLst/>
                        </a:rPr>
                        <a:t> </a:t>
                      </a:r>
                    </a:p>
                    <a:p>
                      <a:pPr algn="ctr">
                        <a:spcAft>
                          <a:spcPts val="0"/>
                        </a:spcAft>
                      </a:pPr>
                      <a:r>
                        <a:rPr lang="es-MX" sz="1600" dirty="0">
                          <a:effectLst/>
                        </a:rPr>
                        <a:t>Presencial</a:t>
                      </a:r>
                      <a:endParaRPr lang="es-MX"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rgbClr val="C00000"/>
                    </a:solidFill>
                  </a:tcPr>
                </a:tc>
                <a:tc>
                  <a:txBody>
                    <a:bodyPr/>
                    <a:lstStyle/>
                    <a:p>
                      <a:pPr algn="ctr">
                        <a:spcAft>
                          <a:spcPts val="0"/>
                        </a:spcAft>
                      </a:pPr>
                      <a:r>
                        <a:rPr lang="es-MX" sz="1600" dirty="0">
                          <a:effectLst/>
                        </a:rPr>
                        <a:t>Durante el periodo escolar regular o inter semestral</a:t>
                      </a:r>
                      <a:endParaRPr lang="es-MX"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chemeClr val="bg1"/>
                    </a:solidFill>
                  </a:tcPr>
                </a:tc>
                <a:tc>
                  <a:txBody>
                    <a:bodyPr/>
                    <a:lstStyle/>
                    <a:p>
                      <a:pPr algn="ctr">
                        <a:spcAft>
                          <a:spcPts val="0"/>
                        </a:spcAft>
                      </a:pPr>
                      <a:r>
                        <a:rPr lang="es-MX" sz="1600">
                          <a:effectLst/>
                        </a:rPr>
                        <a:t>En la unidad académica de adscripción o bien por elección </a:t>
                      </a:r>
                      <a:endParaRPr lang="es-MX"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chemeClr val="bg1"/>
                    </a:solidFill>
                  </a:tcPr>
                </a:tc>
                <a:extLst>
                  <a:ext uri="{0D108BD9-81ED-4DB2-BD59-A6C34878D82A}">
                    <a16:rowId xmlns:a16="http://schemas.microsoft.com/office/drawing/2014/main" val="10001"/>
                  </a:ext>
                </a:extLst>
              </a:tr>
              <a:tr h="577772">
                <a:tc>
                  <a:txBody>
                    <a:bodyPr/>
                    <a:lstStyle/>
                    <a:p>
                      <a:pPr algn="ctr">
                        <a:spcAft>
                          <a:spcPts val="0"/>
                        </a:spcAft>
                      </a:pPr>
                      <a:r>
                        <a:rPr lang="es-MX" sz="1600" dirty="0">
                          <a:effectLst/>
                        </a:rPr>
                        <a:t> </a:t>
                      </a:r>
                    </a:p>
                    <a:p>
                      <a:pPr algn="ctr">
                        <a:spcAft>
                          <a:spcPts val="0"/>
                        </a:spcAft>
                      </a:pPr>
                      <a:r>
                        <a:rPr lang="es-MX" sz="1600" dirty="0" err="1">
                          <a:effectLst/>
                        </a:rPr>
                        <a:t>Semipresencial</a:t>
                      </a:r>
                      <a:endParaRPr lang="es-MX"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rgbClr val="C00000"/>
                    </a:solidFill>
                  </a:tcPr>
                </a:tc>
                <a:tc>
                  <a:txBody>
                    <a:bodyPr/>
                    <a:lstStyle/>
                    <a:p>
                      <a:pPr algn="ctr">
                        <a:spcAft>
                          <a:spcPts val="0"/>
                        </a:spcAft>
                      </a:pPr>
                      <a:r>
                        <a:rPr lang="es-MX" sz="1600" dirty="0">
                          <a:effectLst/>
                        </a:rPr>
                        <a:t> </a:t>
                      </a:r>
                    </a:p>
                    <a:p>
                      <a:pPr algn="ctr">
                        <a:spcAft>
                          <a:spcPts val="0"/>
                        </a:spcAft>
                      </a:pPr>
                      <a:r>
                        <a:rPr lang="es-MX" sz="1600" dirty="0">
                          <a:effectLst/>
                        </a:rPr>
                        <a:t>Sesiones sabatinas intensivas </a:t>
                      </a:r>
                      <a:endParaRPr lang="es-MX"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chemeClr val="bg1"/>
                    </a:solidFill>
                  </a:tcPr>
                </a:tc>
                <a:tc>
                  <a:txBody>
                    <a:bodyPr/>
                    <a:lstStyle/>
                    <a:p>
                      <a:pPr algn="ctr">
                        <a:spcAft>
                          <a:spcPts val="0"/>
                        </a:spcAft>
                      </a:pPr>
                      <a:r>
                        <a:rPr lang="es-MX" sz="1600">
                          <a:effectLst/>
                        </a:rPr>
                        <a:t>En la unidad académica o en el SUV</a:t>
                      </a:r>
                      <a:endParaRPr lang="es-MX"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chemeClr val="bg1"/>
                    </a:solidFill>
                  </a:tcPr>
                </a:tc>
                <a:extLst>
                  <a:ext uri="{0D108BD9-81ED-4DB2-BD59-A6C34878D82A}">
                    <a16:rowId xmlns:a16="http://schemas.microsoft.com/office/drawing/2014/main" val="10002"/>
                  </a:ext>
                </a:extLst>
              </a:tr>
              <a:tr h="1540728">
                <a:tc>
                  <a:txBody>
                    <a:bodyPr/>
                    <a:lstStyle/>
                    <a:p>
                      <a:pPr algn="ctr">
                        <a:spcAft>
                          <a:spcPts val="0"/>
                        </a:spcAft>
                      </a:pPr>
                      <a:r>
                        <a:rPr lang="es-MX" sz="1600" dirty="0">
                          <a:effectLst/>
                        </a:rPr>
                        <a:t> </a:t>
                      </a:r>
                    </a:p>
                    <a:p>
                      <a:pPr algn="ctr">
                        <a:spcAft>
                          <a:spcPts val="0"/>
                        </a:spcAft>
                      </a:pPr>
                      <a:r>
                        <a:rPr lang="es-MX" sz="1600" dirty="0">
                          <a:effectLst/>
                        </a:rPr>
                        <a:t> </a:t>
                      </a:r>
                    </a:p>
                    <a:p>
                      <a:pPr algn="ctr">
                        <a:spcAft>
                          <a:spcPts val="0"/>
                        </a:spcAft>
                      </a:pPr>
                      <a:r>
                        <a:rPr lang="es-MX" sz="1600" dirty="0">
                          <a:effectLst/>
                        </a:rPr>
                        <a:t> </a:t>
                      </a:r>
                    </a:p>
                    <a:p>
                      <a:pPr algn="ctr">
                        <a:spcAft>
                          <a:spcPts val="0"/>
                        </a:spcAft>
                      </a:pPr>
                      <a:r>
                        <a:rPr lang="es-MX" sz="1600" dirty="0">
                          <a:effectLst/>
                        </a:rPr>
                        <a:t>En línea</a:t>
                      </a:r>
                      <a:endParaRPr lang="es-MX"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rgbClr val="C00000"/>
                    </a:solidFill>
                  </a:tcPr>
                </a:tc>
                <a:tc>
                  <a:txBody>
                    <a:bodyPr/>
                    <a:lstStyle/>
                    <a:p>
                      <a:pPr algn="ctr">
                        <a:spcAft>
                          <a:spcPts val="0"/>
                        </a:spcAft>
                      </a:pPr>
                      <a:r>
                        <a:rPr lang="es-MX" sz="1600" dirty="0">
                          <a:effectLst/>
                        </a:rPr>
                        <a:t>Se asigna un facilitador, no se tiene un horario fijo, se tiene un programa de actividades y fechas determinadas para la entrega de trabajos, así como la participación en foros, todo ello enfocado a un proceso de evaluación continua</a:t>
                      </a:r>
                      <a:endParaRPr lang="es-MX"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chemeClr val="bg1"/>
                    </a:solidFill>
                  </a:tcPr>
                </a:tc>
                <a:tc>
                  <a:txBody>
                    <a:bodyPr/>
                    <a:lstStyle/>
                    <a:p>
                      <a:pPr algn="ctr">
                        <a:spcAft>
                          <a:spcPts val="0"/>
                        </a:spcAft>
                      </a:pPr>
                      <a:r>
                        <a:rPr lang="es-MX" sz="1600">
                          <a:effectLst/>
                        </a:rPr>
                        <a:t> </a:t>
                      </a:r>
                    </a:p>
                    <a:p>
                      <a:pPr algn="ctr">
                        <a:spcAft>
                          <a:spcPts val="0"/>
                        </a:spcAft>
                      </a:pPr>
                      <a:r>
                        <a:rPr lang="es-MX" sz="1600">
                          <a:effectLst/>
                        </a:rPr>
                        <a:t> </a:t>
                      </a:r>
                    </a:p>
                    <a:p>
                      <a:pPr algn="ctr">
                        <a:spcAft>
                          <a:spcPts val="0"/>
                        </a:spcAft>
                      </a:pPr>
                      <a:r>
                        <a:rPr lang="es-MX" sz="1600">
                          <a:effectLst/>
                        </a:rPr>
                        <a:t> </a:t>
                      </a:r>
                    </a:p>
                    <a:p>
                      <a:pPr algn="ctr">
                        <a:spcAft>
                          <a:spcPts val="0"/>
                        </a:spcAft>
                      </a:pPr>
                      <a:r>
                        <a:rPr lang="es-MX" sz="1600">
                          <a:effectLst/>
                        </a:rPr>
                        <a:t>SUV en vinculación con las UA</a:t>
                      </a:r>
                      <a:endParaRPr lang="es-MX"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chemeClr val="bg1"/>
                    </a:solidFill>
                  </a:tcPr>
                </a:tc>
                <a:extLst>
                  <a:ext uri="{0D108BD9-81ED-4DB2-BD59-A6C34878D82A}">
                    <a16:rowId xmlns:a16="http://schemas.microsoft.com/office/drawing/2014/main" val="10003"/>
                  </a:ext>
                </a:extLst>
              </a:tr>
              <a:tr h="1925910">
                <a:tc>
                  <a:txBody>
                    <a:bodyPr/>
                    <a:lstStyle/>
                    <a:p>
                      <a:pPr algn="ctr">
                        <a:spcAft>
                          <a:spcPts val="0"/>
                        </a:spcAft>
                      </a:pPr>
                      <a:r>
                        <a:rPr lang="es-MX" sz="1600" dirty="0">
                          <a:effectLst/>
                        </a:rPr>
                        <a:t> </a:t>
                      </a:r>
                    </a:p>
                    <a:p>
                      <a:pPr algn="ctr">
                        <a:spcAft>
                          <a:spcPts val="0"/>
                        </a:spcAft>
                      </a:pPr>
                      <a:r>
                        <a:rPr lang="es-MX" sz="1600" dirty="0">
                          <a:effectLst/>
                        </a:rPr>
                        <a:t> </a:t>
                      </a:r>
                    </a:p>
                    <a:p>
                      <a:pPr algn="ctr">
                        <a:spcAft>
                          <a:spcPts val="0"/>
                        </a:spcAft>
                      </a:pPr>
                      <a:r>
                        <a:rPr lang="es-MX" sz="1600" dirty="0">
                          <a:effectLst/>
                        </a:rPr>
                        <a:t> </a:t>
                      </a:r>
                    </a:p>
                    <a:p>
                      <a:pPr algn="ctr">
                        <a:spcAft>
                          <a:spcPts val="0"/>
                        </a:spcAft>
                      </a:pPr>
                      <a:r>
                        <a:rPr lang="es-MX" sz="1600" dirty="0">
                          <a:effectLst/>
                        </a:rPr>
                        <a:t> </a:t>
                      </a:r>
                    </a:p>
                    <a:p>
                      <a:pPr algn="ctr">
                        <a:spcAft>
                          <a:spcPts val="0"/>
                        </a:spcAft>
                      </a:pPr>
                      <a:r>
                        <a:rPr lang="es-MX" sz="1600" dirty="0">
                          <a:effectLst/>
                        </a:rPr>
                        <a:t>Autoaprendizaje</a:t>
                      </a:r>
                      <a:endParaRPr lang="es-MX"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rgbClr val="C00000"/>
                    </a:solidFill>
                  </a:tcPr>
                </a:tc>
                <a:tc>
                  <a:txBody>
                    <a:bodyPr/>
                    <a:lstStyle/>
                    <a:p>
                      <a:pPr algn="ctr">
                        <a:spcAft>
                          <a:spcPts val="0"/>
                        </a:spcAft>
                      </a:pPr>
                      <a:r>
                        <a:rPr lang="es-MX" sz="1600" dirty="0">
                          <a:effectLst/>
                        </a:rPr>
                        <a:t>Es una modalidad autónoma en la que el maestro será un apoyo presencial y será quien defina el proceso de trabajo y los recursos para el cumplimiento del programa, no existe un horario fijo y el estudiante avanza a su ritmo, respetando la calendarización del periodo escolar</a:t>
                      </a:r>
                      <a:endParaRPr lang="es-MX"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chemeClr val="bg1"/>
                    </a:solidFill>
                  </a:tcPr>
                </a:tc>
                <a:tc>
                  <a:txBody>
                    <a:bodyPr/>
                    <a:lstStyle/>
                    <a:p>
                      <a:pPr algn="ctr">
                        <a:spcAft>
                          <a:spcPts val="0"/>
                        </a:spcAft>
                      </a:pPr>
                      <a:r>
                        <a:rPr lang="es-MX" sz="1600" dirty="0">
                          <a:effectLst/>
                        </a:rPr>
                        <a:t> </a:t>
                      </a:r>
                    </a:p>
                    <a:p>
                      <a:pPr algn="ctr">
                        <a:spcAft>
                          <a:spcPts val="0"/>
                        </a:spcAft>
                      </a:pPr>
                      <a:r>
                        <a:rPr lang="es-MX" sz="1600" dirty="0">
                          <a:effectLst/>
                        </a:rPr>
                        <a:t> </a:t>
                      </a:r>
                    </a:p>
                    <a:p>
                      <a:pPr algn="ctr">
                        <a:spcAft>
                          <a:spcPts val="0"/>
                        </a:spcAft>
                      </a:pPr>
                      <a:r>
                        <a:rPr lang="es-MX" sz="1600" dirty="0">
                          <a:effectLst/>
                        </a:rPr>
                        <a:t>Centros de autoaprendizaje de lenguas</a:t>
                      </a:r>
                      <a:endParaRPr lang="es-MX"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0615" marR="60615" marT="0"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80897682"/>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idx="4294967295"/>
          </p:nvPr>
        </p:nvSpPr>
        <p:spPr>
          <a:xfrm>
            <a:off x="971600" y="0"/>
            <a:ext cx="7886700" cy="1325563"/>
          </a:xfrm>
        </p:spPr>
        <p:txBody>
          <a:bodyPr>
            <a:noAutofit/>
          </a:bodyPr>
          <a:lstStyle/>
          <a:p>
            <a:pPr algn="ctr"/>
            <a:r>
              <a:rPr lang="es-MX" sz="2800" dirty="0" smtClean="0">
                <a:latin typeface="Century Gothic" panose="020B0502020202020204" pitchFamily="34" charset="0"/>
              </a:rPr>
              <a:t>Acreditación de las asignaturas</a:t>
            </a:r>
            <a:r>
              <a:rPr lang="es-MX" sz="2800" b="1" dirty="0">
                <a:latin typeface="Century Gothic" panose="020B0502020202020204" pitchFamily="34" charset="0"/>
              </a:rPr>
              <a:t/>
            </a:r>
            <a:br>
              <a:rPr lang="es-MX" sz="2800" b="1" dirty="0">
                <a:latin typeface="Century Gothic" panose="020B0502020202020204" pitchFamily="34" charset="0"/>
              </a:rPr>
            </a:br>
            <a:endParaRPr lang="es-MX" sz="2800" dirty="0">
              <a:latin typeface="Century Gothic" panose="020B0502020202020204" pitchFamily="34" charset="0"/>
            </a:endParaRPr>
          </a:p>
        </p:txBody>
      </p:sp>
      <p:sp>
        <p:nvSpPr>
          <p:cNvPr id="6" name="Marcador de contenido 5"/>
          <p:cNvSpPr>
            <a:spLocks noGrp="1"/>
          </p:cNvSpPr>
          <p:nvPr>
            <p:ph sz="half" idx="4294967295"/>
          </p:nvPr>
        </p:nvSpPr>
        <p:spPr>
          <a:xfrm>
            <a:off x="755576" y="1027906"/>
            <a:ext cx="4781550" cy="4057278"/>
          </a:xfrm>
        </p:spPr>
        <p:txBody>
          <a:bodyPr>
            <a:noAutofit/>
          </a:bodyPr>
          <a:lstStyle/>
          <a:p>
            <a:pPr marL="0" indent="0">
              <a:buNone/>
            </a:pPr>
            <a:r>
              <a:rPr lang="es-MX" sz="2400" b="1" dirty="0">
                <a:solidFill>
                  <a:srgbClr val="C00000"/>
                </a:solidFill>
              </a:rPr>
              <a:t>Periodo escolar de primera </a:t>
            </a:r>
            <a:r>
              <a:rPr lang="es-MX" sz="2400" b="1" dirty="0" smtClean="0">
                <a:solidFill>
                  <a:srgbClr val="C00000"/>
                </a:solidFill>
              </a:rPr>
              <a:t>inscripción</a:t>
            </a:r>
            <a:r>
              <a:rPr lang="es-MX" sz="2400" b="1" dirty="0">
                <a:solidFill>
                  <a:srgbClr val="C00000"/>
                </a:solidFill>
              </a:rPr>
              <a:t> </a:t>
            </a:r>
          </a:p>
          <a:p>
            <a:pPr lvl="0"/>
            <a:r>
              <a:rPr lang="es-MX" sz="2400" dirty="0"/>
              <a:t>Examen ordinario</a:t>
            </a:r>
          </a:p>
          <a:p>
            <a:pPr lvl="0"/>
            <a:r>
              <a:rPr lang="es-MX" sz="2400" dirty="0"/>
              <a:t>Examen extraordinario</a:t>
            </a:r>
          </a:p>
          <a:p>
            <a:pPr lvl="0"/>
            <a:r>
              <a:rPr lang="es-MX" sz="2400" dirty="0"/>
              <a:t>Examen a título de </a:t>
            </a:r>
            <a:r>
              <a:rPr lang="es-MX" sz="2400" dirty="0" smtClean="0"/>
              <a:t>suficiencia</a:t>
            </a:r>
            <a:endParaRPr lang="es-MX" sz="2400" dirty="0"/>
          </a:p>
          <a:p>
            <a:pPr marL="0" indent="0">
              <a:buNone/>
            </a:pPr>
            <a:endParaRPr lang="es-MX" sz="2400" dirty="0" smtClean="0"/>
          </a:p>
          <a:p>
            <a:pPr marL="0" indent="0">
              <a:buNone/>
            </a:pPr>
            <a:r>
              <a:rPr lang="es-MX" sz="2400" b="1" dirty="0" smtClean="0">
                <a:solidFill>
                  <a:srgbClr val="C00000"/>
                </a:solidFill>
              </a:rPr>
              <a:t>Periodo </a:t>
            </a:r>
            <a:r>
              <a:rPr lang="es-MX" sz="2400" b="1" dirty="0">
                <a:solidFill>
                  <a:srgbClr val="C00000"/>
                </a:solidFill>
              </a:rPr>
              <a:t>escolar de segunda </a:t>
            </a:r>
            <a:r>
              <a:rPr lang="es-MX" sz="2400" b="1" dirty="0" smtClean="0">
                <a:solidFill>
                  <a:srgbClr val="C00000"/>
                </a:solidFill>
              </a:rPr>
              <a:t>inscripción</a:t>
            </a:r>
            <a:r>
              <a:rPr lang="es-MX" sz="2400" dirty="0"/>
              <a:t> </a:t>
            </a:r>
          </a:p>
          <a:p>
            <a:pPr lvl="0"/>
            <a:r>
              <a:rPr lang="es-MX" sz="2400" dirty="0"/>
              <a:t>Examen ordinario</a:t>
            </a:r>
          </a:p>
          <a:p>
            <a:pPr lvl="0"/>
            <a:r>
              <a:rPr lang="es-MX" sz="2400" dirty="0"/>
              <a:t>Examen extraordinario</a:t>
            </a:r>
          </a:p>
          <a:p>
            <a:pPr lvl="0"/>
            <a:r>
              <a:rPr lang="es-MX" sz="2400" dirty="0"/>
              <a:t>Examen de Última Oportunidad (UO)</a:t>
            </a:r>
          </a:p>
          <a:p>
            <a:endParaRPr lang="es-MX" sz="2400" dirty="0"/>
          </a:p>
        </p:txBody>
      </p:sp>
      <p:graphicFrame>
        <p:nvGraphicFramePr>
          <p:cNvPr id="8" name="Marcador de contenido 7"/>
          <p:cNvGraphicFramePr>
            <a:graphicFrameLocks noGrp="1"/>
          </p:cNvGraphicFramePr>
          <p:nvPr>
            <p:ph sz="half" idx="4294967295"/>
            <p:extLst>
              <p:ext uri="{D42A27DB-BD31-4B8C-83A1-F6EECF244321}">
                <p14:modId xmlns:p14="http://schemas.microsoft.com/office/powerpoint/2010/main" val="1870211855"/>
              </p:ext>
            </p:extLst>
          </p:nvPr>
        </p:nvGraphicFramePr>
        <p:xfrm>
          <a:off x="4788024" y="1988840"/>
          <a:ext cx="4212605" cy="2561586"/>
        </p:xfrm>
        <a:graphic>
          <a:graphicData uri="http://schemas.openxmlformats.org/drawingml/2006/table">
            <a:tbl>
              <a:tblPr firstRow="1" firstCol="1" bandRow="1">
                <a:tableStyleId>{5C22544A-7EE6-4342-B048-85BDC9FD1C3A}</a:tableStyleId>
              </a:tblPr>
              <a:tblGrid>
                <a:gridCol w="1939646">
                  <a:extLst>
                    <a:ext uri="{9D8B030D-6E8A-4147-A177-3AD203B41FA5}">
                      <a16:colId xmlns:a16="http://schemas.microsoft.com/office/drawing/2014/main" val="20000"/>
                    </a:ext>
                  </a:extLst>
                </a:gridCol>
                <a:gridCol w="2272959">
                  <a:extLst>
                    <a:ext uri="{9D8B030D-6E8A-4147-A177-3AD203B41FA5}">
                      <a16:colId xmlns:a16="http://schemas.microsoft.com/office/drawing/2014/main" val="20001"/>
                    </a:ext>
                  </a:extLst>
                </a:gridCol>
              </a:tblGrid>
              <a:tr h="426931">
                <a:tc gridSpan="2">
                  <a:txBody>
                    <a:bodyPr/>
                    <a:lstStyle/>
                    <a:p>
                      <a:pPr algn="ctr">
                        <a:spcAft>
                          <a:spcPts val="0"/>
                        </a:spcAft>
                      </a:pPr>
                      <a:r>
                        <a:rPr lang="es-MX" sz="2000" dirty="0">
                          <a:effectLst/>
                        </a:rPr>
                        <a:t>Nivel de dominio</a:t>
                      </a:r>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hMerge="1">
                  <a:txBody>
                    <a:bodyPr/>
                    <a:lstStyle/>
                    <a:p>
                      <a:endParaRPr lang="es-MX"/>
                    </a:p>
                  </a:txBody>
                  <a:tcPr/>
                </a:tc>
                <a:extLst>
                  <a:ext uri="{0D108BD9-81ED-4DB2-BD59-A6C34878D82A}">
                    <a16:rowId xmlns:a16="http://schemas.microsoft.com/office/drawing/2014/main" val="10000"/>
                  </a:ext>
                </a:extLst>
              </a:tr>
              <a:tr h="426931">
                <a:tc>
                  <a:txBody>
                    <a:bodyPr/>
                    <a:lstStyle/>
                    <a:p>
                      <a:pPr algn="ctr">
                        <a:spcAft>
                          <a:spcPts val="0"/>
                        </a:spcAft>
                      </a:pPr>
                      <a:r>
                        <a:rPr lang="es-MX" sz="2000" dirty="0">
                          <a:effectLst/>
                        </a:rPr>
                        <a:t>Puntaje</a:t>
                      </a:r>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000" dirty="0">
                          <a:effectLst/>
                        </a:rPr>
                        <a:t>Categoría</a:t>
                      </a:r>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1"/>
                  </a:ext>
                </a:extLst>
              </a:tr>
              <a:tr h="426931">
                <a:tc>
                  <a:txBody>
                    <a:bodyPr/>
                    <a:lstStyle/>
                    <a:p>
                      <a:pPr algn="ctr">
                        <a:spcAft>
                          <a:spcPts val="0"/>
                        </a:spcAft>
                      </a:pPr>
                      <a:r>
                        <a:rPr lang="es-MX" sz="2000" dirty="0">
                          <a:effectLst/>
                        </a:rPr>
                        <a:t>90 – 100</a:t>
                      </a:r>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000" dirty="0">
                          <a:effectLst/>
                        </a:rPr>
                        <a:t>Sobresaliente (SS)</a:t>
                      </a:r>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2"/>
                  </a:ext>
                </a:extLst>
              </a:tr>
              <a:tr h="426931">
                <a:tc>
                  <a:txBody>
                    <a:bodyPr/>
                    <a:lstStyle/>
                    <a:p>
                      <a:pPr algn="ctr">
                        <a:spcAft>
                          <a:spcPts val="0"/>
                        </a:spcAft>
                      </a:pPr>
                      <a:r>
                        <a:rPr lang="es-MX" sz="2000" dirty="0">
                          <a:effectLst/>
                        </a:rPr>
                        <a:t>80 – 89</a:t>
                      </a:r>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000" dirty="0">
                          <a:effectLst/>
                        </a:rPr>
                        <a:t>Satisfactorio (SA)</a:t>
                      </a:r>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3"/>
                  </a:ext>
                </a:extLst>
              </a:tr>
              <a:tr h="426931">
                <a:tc>
                  <a:txBody>
                    <a:bodyPr/>
                    <a:lstStyle/>
                    <a:p>
                      <a:pPr algn="ctr">
                        <a:spcAft>
                          <a:spcPts val="0"/>
                        </a:spcAft>
                      </a:pPr>
                      <a:r>
                        <a:rPr lang="es-MX" sz="2000" dirty="0">
                          <a:effectLst/>
                        </a:rPr>
                        <a:t>70 – 79</a:t>
                      </a:r>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000" dirty="0">
                          <a:effectLst/>
                        </a:rPr>
                        <a:t>Suficiente (S)</a:t>
                      </a:r>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4"/>
                  </a:ext>
                </a:extLst>
              </a:tr>
              <a:tr h="426931">
                <a:tc>
                  <a:txBody>
                    <a:bodyPr/>
                    <a:lstStyle/>
                    <a:p>
                      <a:pPr algn="ctr">
                        <a:spcAft>
                          <a:spcPts val="0"/>
                        </a:spcAft>
                      </a:pPr>
                      <a:r>
                        <a:rPr lang="es-MX" sz="2000" dirty="0">
                          <a:effectLst/>
                        </a:rPr>
                        <a:t>0 - 69</a:t>
                      </a:r>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C00000"/>
                    </a:solidFill>
                  </a:tcPr>
                </a:tc>
                <a:tc>
                  <a:txBody>
                    <a:bodyPr/>
                    <a:lstStyle/>
                    <a:p>
                      <a:pPr algn="ctr">
                        <a:spcAft>
                          <a:spcPts val="0"/>
                        </a:spcAft>
                      </a:pPr>
                      <a:r>
                        <a:rPr lang="es-MX" sz="2000" dirty="0">
                          <a:effectLst/>
                        </a:rPr>
                        <a:t>No acreditado (NA)</a:t>
                      </a:r>
                      <a:endParaRPr lang="es-MX"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78618972"/>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idx="4294967295"/>
          </p:nvPr>
        </p:nvSpPr>
        <p:spPr>
          <a:xfrm>
            <a:off x="-22356" y="188640"/>
            <a:ext cx="9145016" cy="1151855"/>
          </a:xfrm>
        </p:spPr>
        <p:txBody>
          <a:bodyPr>
            <a:noAutofit/>
          </a:bodyPr>
          <a:lstStyle/>
          <a:p>
            <a:pPr algn="ctr"/>
            <a:r>
              <a:rPr lang="es-MX" sz="3600" b="1" dirty="0" smtClean="0">
                <a:latin typeface="Century Gothic" panose="020B0502020202020204" pitchFamily="34" charset="0"/>
              </a:rPr>
              <a:t>Habilitadores  Modelo Académico </a:t>
            </a:r>
            <a:r>
              <a:rPr lang="es-MX" sz="3600" b="1" dirty="0">
                <a:latin typeface="Century Gothic" panose="020B0502020202020204" pitchFamily="34" charset="0"/>
              </a:rPr>
              <a:t/>
            </a:r>
            <a:br>
              <a:rPr lang="es-MX" sz="3600" b="1" dirty="0">
                <a:latin typeface="Century Gothic" panose="020B0502020202020204" pitchFamily="34" charset="0"/>
              </a:rPr>
            </a:br>
            <a:endParaRPr lang="es-MX" sz="3600" b="1" dirty="0">
              <a:latin typeface="Century Gothic" panose="020B0502020202020204" pitchFamily="34" charset="0"/>
            </a:endParaRPr>
          </a:p>
        </p:txBody>
      </p:sp>
      <p:pic>
        <p:nvPicPr>
          <p:cNvPr id="2" name="Imagen 1">
            <a:hlinkClick r:id="rId2" action="ppaction://hlinkpres?slideindex=1&amp;slidetit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6" y="0"/>
            <a:ext cx="9122660" cy="6858000"/>
          </a:xfrm>
          <a:prstGeom prst="rect">
            <a:avLst/>
          </a:prstGeom>
        </p:spPr>
      </p:pic>
      <p:sp>
        <p:nvSpPr>
          <p:cNvPr id="5" name="Estrella de 5 puntas 4">
            <a:hlinkClick r:id="rId4" action="ppaction://hlinkpres?slideindex=1&amp;slidetitle="/>
          </p:cNvPr>
          <p:cNvSpPr/>
          <p:nvPr/>
        </p:nvSpPr>
        <p:spPr>
          <a:xfrm>
            <a:off x="8787446" y="3213249"/>
            <a:ext cx="216024" cy="215751"/>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Estrella de 5 puntas 5">
            <a:hlinkClick r:id="rId5" action="ppaction://hlinkpres?slideindex=1&amp;slidetitle="/>
          </p:cNvPr>
          <p:cNvSpPr/>
          <p:nvPr/>
        </p:nvSpPr>
        <p:spPr>
          <a:xfrm>
            <a:off x="8172400" y="5085184"/>
            <a:ext cx="216024" cy="215751"/>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Estrella de 5 puntas 6">
            <a:hlinkClick r:id="rId6" action="ppaction://hlinkpres?slideindex=1&amp;slidetitle="/>
          </p:cNvPr>
          <p:cNvSpPr/>
          <p:nvPr/>
        </p:nvSpPr>
        <p:spPr>
          <a:xfrm>
            <a:off x="5652120" y="6237039"/>
            <a:ext cx="216024" cy="215751"/>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Estrella de 5 puntas 7">
            <a:hlinkClick r:id="rId2" action="ppaction://hlinkpres?slideindex=1&amp;slidetitle="/>
          </p:cNvPr>
          <p:cNvSpPr/>
          <p:nvPr/>
        </p:nvSpPr>
        <p:spPr>
          <a:xfrm>
            <a:off x="1619672" y="6021288"/>
            <a:ext cx="216024" cy="215751"/>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Estrella de 5 puntas 8">
            <a:hlinkClick r:id="rId7" action="ppaction://hlinkpres?slideindex=1&amp;slidetitle="/>
          </p:cNvPr>
          <p:cNvSpPr/>
          <p:nvPr/>
        </p:nvSpPr>
        <p:spPr>
          <a:xfrm>
            <a:off x="179512" y="3429000"/>
            <a:ext cx="216024" cy="215751"/>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21101817"/>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699892"/>
          </a:xfrm>
          <a:prstGeom prst="rect">
            <a:avLst/>
          </a:prstGeom>
        </p:spPr>
      </p:pic>
    </p:spTree>
    <p:extLst>
      <p:ext uri="{BB962C8B-B14F-4D97-AF65-F5344CB8AC3E}">
        <p14:creationId xmlns:p14="http://schemas.microsoft.com/office/powerpoint/2010/main" val="1819513150"/>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611560" y="404664"/>
            <a:ext cx="7632847" cy="646331"/>
          </a:xfrm>
          <a:prstGeom prst="rect">
            <a:avLst/>
          </a:prstGeom>
          <a:noFill/>
        </p:spPr>
        <p:txBody>
          <a:bodyPr wrap="square" lIns="91440" tIns="45720" rIns="91440" bIns="45720">
            <a:spAutoFit/>
          </a:bodyPr>
          <a:lstStyle/>
          <a:p>
            <a:pPr algn="ctr"/>
            <a:r>
              <a:rPr lang="es-ES" sz="3200" b="0" cap="none" spc="0" dirty="0" smtClean="0">
                <a:ln w="0"/>
                <a:solidFill>
                  <a:srgbClr val="C00000"/>
                </a:solidFill>
                <a:effectLst>
                  <a:reflection blurRad="6350" stA="53000" endA="300" endPos="35500" dir="5400000" sy="-90000" algn="bl" rotWithShape="0"/>
                </a:effectLst>
              </a:rPr>
              <a:t>Planes de estudio por </a:t>
            </a:r>
            <a:r>
              <a:rPr lang="es-ES" sz="3600" b="0" cap="none" spc="0" dirty="0" smtClean="0">
                <a:ln w="0"/>
                <a:solidFill>
                  <a:srgbClr val="C00000"/>
                </a:solidFill>
                <a:effectLst>
                  <a:reflection blurRad="6350" stA="53000" endA="300" endPos="35500" dir="5400000" sy="-90000" algn="bl" rotWithShape="0"/>
                </a:effectLst>
              </a:rPr>
              <a:t>competencias</a:t>
            </a:r>
            <a:r>
              <a:rPr lang="es-ES" sz="3200" b="0" cap="none" spc="0" dirty="0" smtClean="0">
                <a:ln w="0"/>
                <a:solidFill>
                  <a:srgbClr val="C00000"/>
                </a:solidFill>
                <a:effectLst>
                  <a:reflection blurRad="6350" stA="53000" endA="300" endPos="35500" dir="5400000" sy="-90000" algn="bl" rotWithShape="0"/>
                </a:effectLst>
              </a:rPr>
              <a:t> </a:t>
            </a:r>
            <a:endParaRPr lang="es-ES" sz="3200" b="0" cap="none" spc="0" dirty="0">
              <a:ln w="0"/>
              <a:solidFill>
                <a:srgbClr val="C00000"/>
              </a:solidFill>
              <a:effectLst>
                <a:reflection blurRad="6350" stA="53000" endA="300" endPos="35500" dir="5400000" sy="-90000" algn="bl" rotWithShape="0"/>
              </a:effectLst>
            </a:endParaRPr>
          </a:p>
        </p:txBody>
      </p:sp>
      <p:graphicFrame>
        <p:nvGraphicFramePr>
          <p:cNvPr id="6" name="Gráfico 5"/>
          <p:cNvGraphicFramePr/>
          <p:nvPr>
            <p:extLst>
              <p:ext uri="{D42A27DB-BD31-4B8C-83A1-F6EECF244321}">
                <p14:modId xmlns:p14="http://schemas.microsoft.com/office/powerpoint/2010/main" val="3929848029"/>
              </p:ext>
            </p:extLst>
          </p:nvPr>
        </p:nvGraphicFramePr>
        <p:xfrm>
          <a:off x="971600" y="1196752"/>
          <a:ext cx="7704856" cy="5472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2907596"/>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115616" y="-27384"/>
            <a:ext cx="7632847" cy="584775"/>
          </a:xfrm>
          <a:prstGeom prst="rect">
            <a:avLst/>
          </a:prstGeom>
          <a:noFill/>
        </p:spPr>
        <p:txBody>
          <a:bodyPr wrap="square" lIns="91440" tIns="45720" rIns="91440" bIns="45720">
            <a:spAutoFit/>
          </a:bodyPr>
          <a:lstStyle/>
          <a:p>
            <a:pPr algn="ctr"/>
            <a:r>
              <a:rPr lang="es-ES" sz="3200" b="0" cap="none" spc="0" dirty="0" smtClean="0">
                <a:ln w="0"/>
                <a:solidFill>
                  <a:srgbClr val="C00000"/>
                </a:solidFill>
                <a:effectLst>
                  <a:reflection blurRad="6350" stA="53000" endA="300" endPos="35500" dir="5400000" sy="-90000" algn="bl" rotWithShape="0"/>
                </a:effectLst>
              </a:rPr>
              <a:t>Evaluación diagnóstica del Modelo Educativo</a:t>
            </a:r>
            <a:endParaRPr lang="es-ES" sz="3200" b="0" cap="none" spc="0" dirty="0">
              <a:ln w="0"/>
              <a:solidFill>
                <a:srgbClr val="C00000"/>
              </a:solidFill>
              <a:effectLst>
                <a:reflection blurRad="6350" stA="53000" endA="300" endPos="35500" dir="5400000" sy="-90000" algn="bl" rotWithShape="0"/>
              </a:effectLst>
            </a:endParaRPr>
          </a:p>
        </p:txBody>
      </p:sp>
      <p:sp>
        <p:nvSpPr>
          <p:cNvPr id="6" name="Rectángulo redondeado 5"/>
          <p:cNvSpPr/>
          <p:nvPr/>
        </p:nvSpPr>
        <p:spPr>
          <a:xfrm>
            <a:off x="1907704" y="718581"/>
            <a:ext cx="5328591" cy="4654635"/>
          </a:xfrm>
          <a:prstGeom prst="roundRect">
            <a:avLst/>
          </a:prstGeom>
          <a:ln>
            <a:solidFill>
              <a:schemeClr val="accent2">
                <a:lumMod val="50000"/>
              </a:schemeClr>
            </a:solidFill>
          </a:ln>
        </p:spPr>
        <p:style>
          <a:lnRef idx="1">
            <a:schemeClr val="accent2"/>
          </a:lnRef>
          <a:fillRef idx="1003">
            <a:schemeClr val="lt2"/>
          </a:fillRef>
          <a:effectRef idx="1">
            <a:schemeClr val="accent2"/>
          </a:effectRef>
          <a:fontRef idx="minor">
            <a:schemeClr val="dk1"/>
          </a:fontRef>
        </p:style>
        <p:txBody>
          <a:bodyPr rtlCol="0" anchor="ctr"/>
          <a:lstStyle/>
          <a:p>
            <a:pPr marL="285750" indent="-285750" algn="ctr">
              <a:buFont typeface="Wingdings" panose="05000000000000000000" pitchFamily="2" charset="2"/>
              <a:buChar char="v"/>
            </a:pPr>
            <a:endParaRPr lang="es-MX" sz="2000" dirty="0" smtClean="0"/>
          </a:p>
          <a:p>
            <a:pPr marL="285750" indent="-285750" algn="ctr">
              <a:buFont typeface="Wingdings" panose="05000000000000000000" pitchFamily="2" charset="2"/>
              <a:buChar char="v"/>
            </a:pPr>
            <a:endParaRPr lang="es-MX" sz="2000" dirty="0"/>
          </a:p>
          <a:p>
            <a:pPr marL="285750" indent="-285750" algn="ctr">
              <a:buFont typeface="Wingdings" panose="05000000000000000000" pitchFamily="2" charset="2"/>
              <a:buChar char="v"/>
            </a:pPr>
            <a:endParaRPr lang="es-MX" sz="2000" dirty="0" smtClean="0"/>
          </a:p>
          <a:p>
            <a:pPr marL="285750" indent="-285750" algn="ctr">
              <a:buFont typeface="Wingdings" panose="05000000000000000000" pitchFamily="2" charset="2"/>
              <a:buChar char="v"/>
            </a:pPr>
            <a:r>
              <a:rPr lang="es-MX" sz="2000" dirty="0" smtClean="0"/>
              <a:t>Diseño curricular  e integración de la DES</a:t>
            </a:r>
          </a:p>
          <a:p>
            <a:pPr marL="285750" indent="-285750" algn="ctr">
              <a:buFont typeface="Wingdings" panose="05000000000000000000" pitchFamily="2" charset="2"/>
              <a:buChar char="v"/>
            </a:pPr>
            <a:r>
              <a:rPr lang="es-MX" sz="2000" dirty="0" smtClean="0"/>
              <a:t>Formación Integral</a:t>
            </a:r>
          </a:p>
          <a:p>
            <a:pPr marL="285750" indent="-285750" algn="ctr">
              <a:buFont typeface="Wingdings" panose="05000000000000000000" pitchFamily="2" charset="2"/>
              <a:buChar char="v"/>
            </a:pPr>
            <a:r>
              <a:rPr lang="es-MX" sz="2000" dirty="0" smtClean="0"/>
              <a:t>Internacionalización de la oferta educativa</a:t>
            </a:r>
          </a:p>
          <a:p>
            <a:pPr marL="285750" indent="-285750" algn="ctr">
              <a:buFont typeface="Wingdings" panose="05000000000000000000" pitchFamily="2" charset="2"/>
              <a:buChar char="v"/>
            </a:pPr>
            <a:r>
              <a:rPr lang="es-MX" sz="2000" dirty="0" smtClean="0"/>
              <a:t>Vinculación en el proceso formativo y PE</a:t>
            </a:r>
          </a:p>
          <a:p>
            <a:pPr marL="285750" indent="-285750" algn="ctr">
              <a:buFont typeface="Wingdings" panose="05000000000000000000" pitchFamily="2" charset="2"/>
              <a:buChar char="v"/>
            </a:pPr>
            <a:r>
              <a:rPr lang="es-MX" sz="2000" dirty="0" smtClean="0"/>
              <a:t>Estructura del modelo académico</a:t>
            </a:r>
          </a:p>
          <a:p>
            <a:pPr marL="285750" indent="-285750" algn="ctr">
              <a:buFont typeface="Wingdings" panose="05000000000000000000" pitchFamily="2" charset="2"/>
              <a:buChar char="v"/>
            </a:pPr>
            <a:r>
              <a:rPr lang="es-MX" sz="2000" dirty="0" smtClean="0"/>
              <a:t>Equidad,  importancia de estudios de trayectoria escolar, eficiencia terminal y titulación</a:t>
            </a:r>
          </a:p>
          <a:p>
            <a:pPr marL="285750" indent="-285750" algn="ctr">
              <a:buFont typeface="Wingdings" panose="05000000000000000000" pitchFamily="2" charset="2"/>
              <a:buChar char="v"/>
            </a:pPr>
            <a:r>
              <a:rPr lang="es-MX" sz="2000" dirty="0" smtClean="0"/>
              <a:t>Gobernabilidad </a:t>
            </a:r>
          </a:p>
          <a:p>
            <a:pPr marL="285750" indent="-285750" algn="ctr">
              <a:buFont typeface="Wingdings" panose="05000000000000000000" pitchFamily="2" charset="2"/>
              <a:buChar char="v"/>
            </a:pPr>
            <a:r>
              <a:rPr lang="es-MX" sz="2000" dirty="0" smtClean="0"/>
              <a:t>Gestión </a:t>
            </a:r>
          </a:p>
          <a:p>
            <a:pPr marL="285750" indent="-285750" algn="ctr">
              <a:buFont typeface="Wingdings" panose="05000000000000000000" pitchFamily="2" charset="2"/>
              <a:buChar char="v"/>
            </a:pPr>
            <a:r>
              <a:rPr lang="es-MX" sz="2000" dirty="0" smtClean="0"/>
              <a:t>Infraestructura</a:t>
            </a:r>
          </a:p>
          <a:p>
            <a:pPr marL="285750" indent="-285750" algn="ctr">
              <a:buFont typeface="Wingdings" panose="05000000000000000000" pitchFamily="2" charset="2"/>
              <a:buChar char="v"/>
            </a:pPr>
            <a:r>
              <a:rPr lang="es-MX" sz="2000" dirty="0" smtClean="0"/>
              <a:t>Articulación del modelo educativo con el PDI y POA</a:t>
            </a:r>
          </a:p>
          <a:p>
            <a:pPr marL="285750" indent="-285750" algn="ctr">
              <a:buFont typeface="Wingdings" panose="05000000000000000000" pitchFamily="2" charset="2"/>
              <a:buChar char="v"/>
            </a:pPr>
            <a:r>
              <a:rPr lang="es-MX" sz="2000" dirty="0" smtClean="0"/>
              <a:t>Socialización y organización en su implementación</a:t>
            </a:r>
          </a:p>
          <a:p>
            <a:pPr marL="285750" indent="-285750" algn="ctr">
              <a:buFont typeface="Wingdings" panose="05000000000000000000" pitchFamily="2" charset="2"/>
              <a:buChar char="v"/>
            </a:pPr>
            <a:endParaRPr lang="es-MX" sz="2000" dirty="0" smtClean="0"/>
          </a:p>
          <a:p>
            <a:pPr marL="285750" indent="-285750" algn="ctr">
              <a:buFont typeface="Wingdings" panose="05000000000000000000" pitchFamily="2" charset="2"/>
              <a:buChar char="v"/>
            </a:pPr>
            <a:endParaRPr lang="es-MX" sz="2000" dirty="0" smtClean="0"/>
          </a:p>
          <a:p>
            <a:pPr marL="285750" indent="-285750" algn="ctr">
              <a:buFont typeface="Wingdings" panose="05000000000000000000" pitchFamily="2" charset="2"/>
              <a:buChar char="v"/>
            </a:pPr>
            <a:endParaRPr lang="es-MX" sz="2000" dirty="0"/>
          </a:p>
        </p:txBody>
      </p:sp>
      <p:sp>
        <p:nvSpPr>
          <p:cNvPr id="9" name="Flecha derecha 8"/>
          <p:cNvSpPr/>
          <p:nvPr/>
        </p:nvSpPr>
        <p:spPr>
          <a:xfrm>
            <a:off x="35496" y="2204864"/>
            <a:ext cx="1872208" cy="1705031"/>
          </a:xfrm>
          <a:prstGeom prst="rightArrow">
            <a:avLst/>
          </a:prstGeom>
          <a:solidFill>
            <a:srgbClr val="C00000"/>
          </a:solidFill>
          <a:ln>
            <a:solidFill>
              <a:schemeClr val="accent2">
                <a:lumMod val="50000"/>
              </a:schemeClr>
            </a:solidFill>
          </a:ln>
        </p:spPr>
        <p:style>
          <a:lnRef idx="1">
            <a:schemeClr val="accent2"/>
          </a:lnRef>
          <a:fillRef idx="1003">
            <a:schemeClr val="lt2"/>
          </a:fillRef>
          <a:effectRef idx="1">
            <a:schemeClr val="accent2"/>
          </a:effectRef>
          <a:fontRef idx="minor">
            <a:schemeClr val="dk1"/>
          </a:fontRef>
        </p:style>
        <p:txBody>
          <a:bodyPr rtlCol="0" anchor="ctr"/>
          <a:lstStyle/>
          <a:p>
            <a:pPr algn="ctr"/>
            <a:r>
              <a:rPr lang="es-MX" b="1" dirty="0" smtClean="0">
                <a:solidFill>
                  <a:schemeClr val="bg1"/>
                </a:solidFill>
              </a:rPr>
              <a:t>Auto Evaluación 2017</a:t>
            </a:r>
            <a:endParaRPr lang="es-MX" b="1" dirty="0">
              <a:solidFill>
                <a:schemeClr val="bg1"/>
              </a:solidFill>
            </a:endParaRPr>
          </a:p>
        </p:txBody>
      </p:sp>
      <p:sp>
        <p:nvSpPr>
          <p:cNvPr id="11" name="Flecha derecha 10"/>
          <p:cNvSpPr/>
          <p:nvPr/>
        </p:nvSpPr>
        <p:spPr>
          <a:xfrm flipH="1">
            <a:off x="7236293" y="1994346"/>
            <a:ext cx="1870925" cy="2010718"/>
          </a:xfrm>
          <a:prstGeom prst="rightArrow">
            <a:avLst/>
          </a:prstGeom>
          <a:ln>
            <a:solidFill>
              <a:schemeClr val="accent2">
                <a:lumMod val="50000"/>
              </a:schemeClr>
            </a:solidFill>
          </a:ln>
        </p:spPr>
        <p:style>
          <a:lnRef idx="1">
            <a:schemeClr val="accent2"/>
          </a:lnRef>
          <a:fillRef idx="1003">
            <a:schemeClr val="lt2"/>
          </a:fillRef>
          <a:effectRef idx="1">
            <a:schemeClr val="accent2"/>
          </a:effectRef>
          <a:fontRef idx="minor">
            <a:schemeClr val="dk1"/>
          </a:fontRef>
        </p:style>
        <p:txBody>
          <a:bodyPr rtlCol="0" anchor="ctr"/>
          <a:lstStyle/>
          <a:p>
            <a:pPr algn="ctr"/>
            <a:r>
              <a:rPr lang="es-MX" dirty="0" smtClean="0"/>
              <a:t>Evaluación externa organismos evaluadores </a:t>
            </a:r>
            <a:endParaRPr lang="es-MX" dirty="0"/>
          </a:p>
        </p:txBody>
      </p:sp>
      <p:sp>
        <p:nvSpPr>
          <p:cNvPr id="12" name="Flecha derecha 11"/>
          <p:cNvSpPr/>
          <p:nvPr/>
        </p:nvSpPr>
        <p:spPr>
          <a:xfrm rot="16200000">
            <a:off x="3843975" y="5437279"/>
            <a:ext cx="1440159" cy="1456050"/>
          </a:xfrm>
          <a:prstGeom prst="rightArrow">
            <a:avLst/>
          </a:prstGeom>
          <a:ln>
            <a:solidFill>
              <a:schemeClr val="accent2">
                <a:lumMod val="50000"/>
              </a:schemeClr>
            </a:solidFill>
          </a:ln>
        </p:spPr>
        <p:style>
          <a:lnRef idx="1">
            <a:schemeClr val="accent2"/>
          </a:lnRef>
          <a:fillRef idx="1003">
            <a:schemeClr val="lt2"/>
          </a:fillRef>
          <a:effectRef idx="1">
            <a:schemeClr val="accent2"/>
          </a:effectRef>
          <a:fontRef idx="minor">
            <a:schemeClr val="dk1"/>
          </a:fontRef>
        </p:style>
        <p:txBody>
          <a:bodyPr rtlCol="0" anchor="ctr"/>
          <a:lstStyle/>
          <a:p>
            <a:pPr algn="ctr"/>
            <a:r>
              <a:rPr lang="es-MX" dirty="0" smtClean="0"/>
              <a:t>Auto</a:t>
            </a:r>
          </a:p>
          <a:p>
            <a:pPr algn="ctr"/>
            <a:r>
              <a:rPr lang="es-MX" dirty="0" smtClean="0"/>
              <a:t>Evaluación 2019</a:t>
            </a:r>
            <a:endParaRPr lang="es-MX" dirty="0"/>
          </a:p>
        </p:txBody>
      </p:sp>
    </p:spTree>
    <p:extLst>
      <p:ext uri="{BB962C8B-B14F-4D97-AF65-F5344CB8AC3E}">
        <p14:creationId xmlns:p14="http://schemas.microsoft.com/office/powerpoint/2010/main" val="132838057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115616" y="-27384"/>
            <a:ext cx="7632847" cy="584775"/>
          </a:xfrm>
          <a:prstGeom prst="rect">
            <a:avLst/>
          </a:prstGeom>
          <a:noFill/>
        </p:spPr>
        <p:txBody>
          <a:bodyPr wrap="square" lIns="91440" tIns="45720" rIns="91440" bIns="45720">
            <a:spAutoFit/>
          </a:bodyPr>
          <a:lstStyle/>
          <a:p>
            <a:pPr algn="ctr"/>
            <a:r>
              <a:rPr lang="es-ES" sz="3200" b="0" cap="none" spc="0" dirty="0" smtClean="0">
                <a:ln w="0"/>
                <a:solidFill>
                  <a:srgbClr val="C00000"/>
                </a:solidFill>
                <a:effectLst>
                  <a:reflection blurRad="6350" stA="53000" endA="300" endPos="35500" dir="5400000" sy="-90000" algn="bl" rotWithShape="0"/>
                </a:effectLst>
              </a:rPr>
              <a:t>Evaluación diagnóstica del Modelo Educativo</a:t>
            </a:r>
            <a:endParaRPr lang="es-ES" sz="3200" b="0" cap="none" spc="0" dirty="0">
              <a:ln w="0"/>
              <a:solidFill>
                <a:srgbClr val="C00000"/>
              </a:solidFill>
              <a:effectLst>
                <a:reflection blurRad="6350" stA="53000" endA="300" endPos="35500" dir="5400000" sy="-90000" algn="bl" rotWithShape="0"/>
              </a:effectLst>
            </a:endParaRPr>
          </a:p>
        </p:txBody>
      </p:sp>
      <p:sp>
        <p:nvSpPr>
          <p:cNvPr id="6" name="Rectángulo redondeado 5"/>
          <p:cNvSpPr/>
          <p:nvPr/>
        </p:nvSpPr>
        <p:spPr>
          <a:xfrm>
            <a:off x="1907704" y="718581"/>
            <a:ext cx="5328591" cy="4654635"/>
          </a:xfrm>
          <a:prstGeom prst="roundRect">
            <a:avLst/>
          </a:prstGeom>
          <a:ln>
            <a:solidFill>
              <a:schemeClr val="accent2">
                <a:lumMod val="50000"/>
              </a:schemeClr>
            </a:solidFill>
          </a:ln>
        </p:spPr>
        <p:style>
          <a:lnRef idx="1">
            <a:schemeClr val="accent2"/>
          </a:lnRef>
          <a:fillRef idx="1003">
            <a:schemeClr val="lt2"/>
          </a:fillRef>
          <a:effectRef idx="1">
            <a:schemeClr val="accent2"/>
          </a:effectRef>
          <a:fontRef idx="minor">
            <a:schemeClr val="dk1"/>
          </a:fontRef>
        </p:style>
        <p:txBody>
          <a:bodyPr rtlCol="0" anchor="ctr"/>
          <a:lstStyle/>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r>
              <a:rPr lang="es-MX" dirty="0" smtClean="0"/>
              <a:t>Crear metodología para actualización cada 5 años mínimo</a:t>
            </a:r>
          </a:p>
          <a:p>
            <a:pPr marL="285750" indent="-285750" algn="ctr">
              <a:buFont typeface="Wingdings" panose="05000000000000000000" pitchFamily="2" charset="2"/>
              <a:buChar char="v"/>
            </a:pPr>
            <a:r>
              <a:rPr lang="es-MX" dirty="0" smtClean="0"/>
              <a:t>Operativizar cuerpos colegiados</a:t>
            </a:r>
          </a:p>
          <a:p>
            <a:pPr marL="285750" indent="-285750" algn="ctr">
              <a:buFont typeface="Wingdings" panose="05000000000000000000" pitchFamily="2" charset="2"/>
              <a:buChar char="v"/>
            </a:pPr>
            <a:r>
              <a:rPr lang="es-MX" dirty="0" smtClean="0"/>
              <a:t>Actualización y rediseño curricular</a:t>
            </a:r>
          </a:p>
          <a:p>
            <a:pPr marL="285750" indent="-285750" algn="ctr">
              <a:buFont typeface="Wingdings" panose="05000000000000000000" pitchFamily="2" charset="2"/>
              <a:buChar char="v"/>
            </a:pPr>
            <a:r>
              <a:rPr lang="es-MX" dirty="0" smtClean="0"/>
              <a:t>Participación de egresados y empleadores, sectores productivo, social y de servicios</a:t>
            </a:r>
          </a:p>
          <a:p>
            <a:pPr marL="285750" indent="-285750" algn="ctr">
              <a:buFont typeface="Wingdings" panose="05000000000000000000" pitchFamily="2" charset="2"/>
              <a:buChar char="v"/>
            </a:pPr>
            <a:r>
              <a:rPr lang="es-MX" dirty="0" smtClean="0"/>
              <a:t>Considerar como eje básico el perfil de egreso</a:t>
            </a:r>
          </a:p>
          <a:p>
            <a:pPr marL="285750" indent="-285750" algn="ctr">
              <a:buFont typeface="Wingdings" panose="05000000000000000000" pitchFamily="2" charset="2"/>
              <a:buChar char="v"/>
            </a:pPr>
            <a:r>
              <a:rPr lang="es-MX" dirty="0" smtClean="0"/>
              <a:t>Flexibilidad curricular</a:t>
            </a:r>
          </a:p>
          <a:p>
            <a:pPr marL="285750" indent="-285750" algn="ctr">
              <a:buFont typeface="Wingdings" panose="05000000000000000000" pitchFamily="2" charset="2"/>
              <a:buChar char="v"/>
            </a:pPr>
            <a:r>
              <a:rPr lang="es-MX" dirty="0" smtClean="0"/>
              <a:t>Programas de estudio en evaluación constante</a:t>
            </a:r>
          </a:p>
          <a:p>
            <a:pPr marL="285750" indent="-285750" algn="ctr">
              <a:buFont typeface="Wingdings" panose="05000000000000000000" pitchFamily="2" charset="2"/>
              <a:buChar char="v"/>
            </a:pPr>
            <a:r>
              <a:rPr lang="es-MX" dirty="0" smtClean="0"/>
              <a:t>Tecnologías aplicación y uso de</a:t>
            </a:r>
          </a:p>
          <a:p>
            <a:pPr marL="285750" indent="-285750" algn="ctr">
              <a:buFont typeface="Wingdings" panose="05000000000000000000" pitchFamily="2" charset="2"/>
              <a:buChar char="v"/>
            </a:pPr>
            <a:r>
              <a:rPr lang="es-MX" dirty="0" smtClean="0"/>
              <a:t>MODELO EDUCATIVO ACTUALIZAR</a:t>
            </a:r>
          </a:p>
          <a:p>
            <a:pPr marL="285750" indent="-285750" algn="ctr">
              <a:buFont typeface="Wingdings" panose="05000000000000000000" pitchFamily="2" charset="2"/>
              <a:buChar char="v"/>
            </a:pPr>
            <a:r>
              <a:rPr lang="es-MX" dirty="0" smtClean="0"/>
              <a:t>Formación y actualización docente</a:t>
            </a:r>
          </a:p>
          <a:p>
            <a:pPr marL="285750" indent="-285750" algn="ctr">
              <a:buFont typeface="Wingdings" panose="05000000000000000000" pitchFamily="2" charset="2"/>
              <a:buChar char="v"/>
            </a:pPr>
            <a:r>
              <a:rPr lang="es-MX" dirty="0" smtClean="0"/>
              <a:t>Aseguramiento de la buena implementación del ME</a:t>
            </a:r>
          </a:p>
          <a:p>
            <a:pPr marL="285750" indent="-285750" algn="ctr">
              <a:buFont typeface="Wingdings" panose="05000000000000000000" pitchFamily="2" charset="2"/>
              <a:buChar char="v"/>
            </a:pPr>
            <a:r>
              <a:rPr lang="es-MX" dirty="0" smtClean="0"/>
              <a:t>Trabajo colegiado y colaborativo</a:t>
            </a:r>
          </a:p>
          <a:p>
            <a:pPr marL="285750" indent="-285750" algn="ctr">
              <a:buFont typeface="Wingdings" panose="05000000000000000000" pitchFamily="2" charset="2"/>
              <a:buChar char="v"/>
            </a:pPr>
            <a:r>
              <a:rPr lang="es-MX" dirty="0" smtClean="0"/>
              <a:t>Marco normativo</a:t>
            </a:r>
          </a:p>
          <a:p>
            <a:pPr marL="285750" indent="-285750" algn="ctr">
              <a:buFont typeface="Wingdings" panose="05000000000000000000" pitchFamily="2" charset="2"/>
              <a:buChar char="v"/>
            </a:pPr>
            <a:r>
              <a:rPr lang="es-MX" dirty="0" smtClean="0"/>
              <a:t>Internacionalización </a:t>
            </a:r>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a:p>
        </p:txBody>
      </p:sp>
      <p:sp>
        <p:nvSpPr>
          <p:cNvPr id="9" name="Flecha derecha 8"/>
          <p:cNvSpPr/>
          <p:nvPr/>
        </p:nvSpPr>
        <p:spPr>
          <a:xfrm>
            <a:off x="35496" y="2204864"/>
            <a:ext cx="1872208" cy="1705031"/>
          </a:xfrm>
          <a:prstGeom prst="rightArrow">
            <a:avLst/>
          </a:prstGeom>
          <a:ln>
            <a:solidFill>
              <a:schemeClr val="accent2">
                <a:lumMod val="50000"/>
              </a:schemeClr>
            </a:solidFill>
          </a:ln>
        </p:spPr>
        <p:style>
          <a:lnRef idx="1">
            <a:schemeClr val="accent2"/>
          </a:lnRef>
          <a:fillRef idx="1003">
            <a:schemeClr val="lt2"/>
          </a:fillRef>
          <a:effectRef idx="1">
            <a:schemeClr val="accent2"/>
          </a:effectRef>
          <a:fontRef idx="minor">
            <a:schemeClr val="dk1"/>
          </a:fontRef>
        </p:style>
        <p:txBody>
          <a:bodyPr rtlCol="0" anchor="ctr"/>
          <a:lstStyle/>
          <a:p>
            <a:pPr algn="ctr"/>
            <a:r>
              <a:rPr lang="es-MX" dirty="0"/>
              <a:t>Auto Evaluación 2017</a:t>
            </a:r>
          </a:p>
        </p:txBody>
      </p:sp>
      <p:sp>
        <p:nvSpPr>
          <p:cNvPr id="11" name="Flecha derecha 10"/>
          <p:cNvSpPr/>
          <p:nvPr/>
        </p:nvSpPr>
        <p:spPr>
          <a:xfrm flipH="1">
            <a:off x="7236293" y="1994346"/>
            <a:ext cx="1870925" cy="2010718"/>
          </a:xfrm>
          <a:prstGeom prst="rightArrow">
            <a:avLst/>
          </a:prstGeom>
          <a:solidFill>
            <a:srgbClr val="C00000"/>
          </a:solidFill>
          <a:ln>
            <a:solidFill>
              <a:schemeClr val="accent2">
                <a:lumMod val="50000"/>
              </a:schemeClr>
            </a:solidFill>
          </a:ln>
        </p:spPr>
        <p:style>
          <a:lnRef idx="1">
            <a:schemeClr val="accent2"/>
          </a:lnRef>
          <a:fillRef idx="1003">
            <a:schemeClr val="lt2"/>
          </a:fillRef>
          <a:effectRef idx="1">
            <a:schemeClr val="accent2"/>
          </a:effectRef>
          <a:fontRef idx="minor">
            <a:schemeClr val="dk1"/>
          </a:fontRef>
        </p:style>
        <p:txBody>
          <a:bodyPr rtlCol="0" anchor="ctr"/>
          <a:lstStyle/>
          <a:p>
            <a:pPr algn="ctr"/>
            <a:r>
              <a:rPr lang="es-MX" b="1" dirty="0" smtClean="0">
                <a:solidFill>
                  <a:schemeClr val="bg1"/>
                </a:solidFill>
              </a:rPr>
              <a:t>Evaluación externa organismos evaluadores </a:t>
            </a:r>
            <a:endParaRPr lang="es-MX" b="1" dirty="0">
              <a:solidFill>
                <a:schemeClr val="bg1"/>
              </a:solidFill>
            </a:endParaRPr>
          </a:p>
        </p:txBody>
      </p:sp>
      <p:sp>
        <p:nvSpPr>
          <p:cNvPr id="12" name="Flecha derecha 11"/>
          <p:cNvSpPr/>
          <p:nvPr/>
        </p:nvSpPr>
        <p:spPr>
          <a:xfrm rot="16200000">
            <a:off x="3859867" y="5293262"/>
            <a:ext cx="1440159" cy="1744084"/>
          </a:xfrm>
          <a:prstGeom prst="rightArrow">
            <a:avLst/>
          </a:prstGeom>
          <a:ln>
            <a:solidFill>
              <a:schemeClr val="accent2">
                <a:lumMod val="50000"/>
              </a:schemeClr>
            </a:solidFill>
          </a:ln>
        </p:spPr>
        <p:style>
          <a:lnRef idx="1">
            <a:schemeClr val="accent2"/>
          </a:lnRef>
          <a:fillRef idx="1003">
            <a:schemeClr val="lt2"/>
          </a:fillRef>
          <a:effectRef idx="1">
            <a:schemeClr val="accent2"/>
          </a:effectRef>
          <a:fontRef idx="minor">
            <a:schemeClr val="dk1"/>
          </a:fontRef>
        </p:style>
        <p:txBody>
          <a:bodyPr rtlCol="0" anchor="ctr"/>
          <a:lstStyle/>
          <a:p>
            <a:pPr algn="ctr"/>
            <a:r>
              <a:rPr lang="es-MX" dirty="0" smtClean="0"/>
              <a:t>Auto</a:t>
            </a:r>
          </a:p>
          <a:p>
            <a:pPr algn="ctr"/>
            <a:r>
              <a:rPr lang="es-MX" dirty="0" smtClean="0"/>
              <a:t>Evaluación 2019</a:t>
            </a:r>
            <a:endParaRPr lang="es-MX" dirty="0"/>
          </a:p>
        </p:txBody>
      </p:sp>
    </p:spTree>
    <p:extLst>
      <p:ext uri="{BB962C8B-B14F-4D97-AF65-F5344CB8AC3E}">
        <p14:creationId xmlns:p14="http://schemas.microsoft.com/office/powerpoint/2010/main" val="3537897091"/>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115616" y="-27384"/>
            <a:ext cx="7632847" cy="584775"/>
          </a:xfrm>
          <a:prstGeom prst="rect">
            <a:avLst/>
          </a:prstGeom>
          <a:noFill/>
        </p:spPr>
        <p:txBody>
          <a:bodyPr wrap="square" lIns="91440" tIns="45720" rIns="91440" bIns="45720">
            <a:spAutoFit/>
          </a:bodyPr>
          <a:lstStyle/>
          <a:p>
            <a:pPr algn="ctr"/>
            <a:r>
              <a:rPr lang="es-ES" sz="3200" b="0" cap="none" spc="0" dirty="0" smtClean="0">
                <a:ln w="0"/>
                <a:solidFill>
                  <a:srgbClr val="C00000"/>
                </a:solidFill>
                <a:effectLst>
                  <a:reflection blurRad="6350" stA="53000" endA="300" endPos="35500" dir="5400000" sy="-90000" algn="bl" rotWithShape="0"/>
                </a:effectLst>
              </a:rPr>
              <a:t>Evaluación diagnóstica del Modelo Educativo</a:t>
            </a:r>
            <a:endParaRPr lang="es-ES" sz="3200" b="0" cap="none" spc="0" dirty="0">
              <a:ln w="0"/>
              <a:solidFill>
                <a:srgbClr val="C00000"/>
              </a:solidFill>
              <a:effectLst>
                <a:reflection blurRad="6350" stA="53000" endA="300" endPos="35500" dir="5400000" sy="-90000" algn="bl" rotWithShape="0"/>
              </a:effectLst>
            </a:endParaRPr>
          </a:p>
        </p:txBody>
      </p:sp>
      <p:sp>
        <p:nvSpPr>
          <p:cNvPr id="6" name="Rectángulo redondeado 5"/>
          <p:cNvSpPr/>
          <p:nvPr/>
        </p:nvSpPr>
        <p:spPr>
          <a:xfrm>
            <a:off x="1907704" y="557391"/>
            <a:ext cx="5328591" cy="4815825"/>
          </a:xfrm>
          <a:prstGeom prst="roundRect">
            <a:avLst/>
          </a:prstGeom>
          <a:ln>
            <a:solidFill>
              <a:schemeClr val="accent2">
                <a:lumMod val="50000"/>
              </a:schemeClr>
            </a:solidFill>
          </a:ln>
        </p:spPr>
        <p:style>
          <a:lnRef idx="1">
            <a:schemeClr val="accent2"/>
          </a:lnRef>
          <a:fillRef idx="1003">
            <a:schemeClr val="lt2"/>
          </a:fillRef>
          <a:effectRef idx="1">
            <a:schemeClr val="accent2"/>
          </a:effectRef>
          <a:fontRef idx="minor">
            <a:schemeClr val="dk1"/>
          </a:fontRef>
        </p:style>
        <p:txBody>
          <a:bodyPr rtlCol="0" anchor="ctr"/>
          <a:lstStyle/>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r>
              <a:rPr lang="es-MX" dirty="0" smtClean="0"/>
              <a:t>Actualización del Marco Normativo</a:t>
            </a:r>
          </a:p>
          <a:p>
            <a:pPr marL="285750" indent="-285750" algn="ctr">
              <a:buFont typeface="Wingdings" panose="05000000000000000000" pitchFamily="2" charset="2"/>
              <a:buChar char="v"/>
            </a:pPr>
            <a:r>
              <a:rPr lang="es-MX" dirty="0" smtClean="0"/>
              <a:t>Infraestructura laboratorios y talleres</a:t>
            </a:r>
          </a:p>
          <a:p>
            <a:pPr marL="285750" indent="-285750" algn="ctr">
              <a:buFont typeface="Wingdings" panose="05000000000000000000" pitchFamily="2" charset="2"/>
              <a:buChar char="v"/>
            </a:pPr>
            <a:r>
              <a:rPr lang="es-MX" dirty="0" smtClean="0"/>
              <a:t>Internacionalización</a:t>
            </a:r>
          </a:p>
          <a:p>
            <a:pPr marL="285750" indent="-285750" algn="ctr">
              <a:buFont typeface="Wingdings" panose="05000000000000000000" pitchFamily="2" charset="2"/>
              <a:buChar char="v"/>
            </a:pPr>
            <a:r>
              <a:rPr lang="es-MX" dirty="0" smtClean="0"/>
              <a:t>Actualización de ME y PE</a:t>
            </a:r>
          </a:p>
          <a:p>
            <a:pPr marL="285750" indent="-285750" algn="ctr">
              <a:buFont typeface="Wingdings" panose="05000000000000000000" pitchFamily="2" charset="2"/>
              <a:buChar char="v"/>
            </a:pPr>
            <a:r>
              <a:rPr lang="es-MX" dirty="0" smtClean="0"/>
              <a:t>Formación integral</a:t>
            </a:r>
          </a:p>
          <a:p>
            <a:pPr marL="285750" indent="-285750" algn="ctr">
              <a:buFont typeface="Wingdings" panose="05000000000000000000" pitchFamily="2" charset="2"/>
              <a:buChar char="v"/>
            </a:pPr>
            <a:r>
              <a:rPr lang="es-MX" dirty="0" smtClean="0"/>
              <a:t>Formación docente</a:t>
            </a:r>
          </a:p>
          <a:p>
            <a:pPr marL="285750" indent="-285750" algn="ctr">
              <a:buFont typeface="Wingdings" panose="05000000000000000000" pitchFamily="2" charset="2"/>
              <a:buChar char="v"/>
            </a:pPr>
            <a:r>
              <a:rPr lang="es-MX" dirty="0" smtClean="0"/>
              <a:t>Flexibilidad </a:t>
            </a:r>
          </a:p>
          <a:p>
            <a:pPr marL="285750" indent="-285750" algn="ctr">
              <a:buFont typeface="Wingdings" panose="05000000000000000000" pitchFamily="2" charset="2"/>
              <a:buChar char="v"/>
            </a:pPr>
            <a:r>
              <a:rPr lang="es-MX" dirty="0" smtClean="0"/>
              <a:t>Unidades de aprendizaje en otros idiomas</a:t>
            </a:r>
          </a:p>
          <a:p>
            <a:pPr marL="285750" indent="-285750" algn="ctr">
              <a:buFont typeface="Wingdings" panose="05000000000000000000" pitchFamily="2" charset="2"/>
              <a:buChar char="v"/>
            </a:pPr>
            <a:r>
              <a:rPr lang="es-MX" dirty="0" smtClean="0"/>
              <a:t>Vinculación acorde al ME</a:t>
            </a:r>
          </a:p>
          <a:p>
            <a:pPr marL="285750" indent="-285750" algn="ctr">
              <a:buFont typeface="Wingdings" panose="05000000000000000000" pitchFamily="2" charset="2"/>
              <a:buChar char="v"/>
            </a:pPr>
            <a:r>
              <a:rPr lang="es-MX" dirty="0" smtClean="0"/>
              <a:t>50 % de actividades de aprendizaje en ambientes reales</a:t>
            </a:r>
          </a:p>
          <a:p>
            <a:pPr marL="285750" indent="-285750" algn="ctr">
              <a:buFont typeface="Wingdings" panose="05000000000000000000" pitchFamily="2" charset="2"/>
              <a:buChar char="v"/>
            </a:pPr>
            <a:r>
              <a:rPr lang="es-MX" dirty="0" smtClean="0"/>
              <a:t>Titulación </a:t>
            </a:r>
          </a:p>
          <a:p>
            <a:pPr marL="285750" indent="-285750" algn="ctr">
              <a:buFont typeface="Wingdings" panose="05000000000000000000" pitchFamily="2" charset="2"/>
              <a:buChar char="v"/>
            </a:pPr>
            <a:r>
              <a:rPr lang="es-MX" dirty="0" smtClean="0"/>
              <a:t>Máximo de créditos SATCA 300</a:t>
            </a:r>
          </a:p>
          <a:p>
            <a:pPr marL="285750" indent="-285750" algn="ctr">
              <a:buFont typeface="Wingdings" panose="05000000000000000000" pitchFamily="2" charset="2"/>
              <a:buChar char="v"/>
            </a:pPr>
            <a:r>
              <a:rPr lang="es-MX" dirty="0" smtClean="0"/>
              <a:t>PE no mas de 8 semestres</a:t>
            </a:r>
          </a:p>
          <a:p>
            <a:pPr marL="285750" indent="-285750" algn="ctr">
              <a:buFont typeface="Wingdings" panose="05000000000000000000" pitchFamily="2" charset="2"/>
              <a:buChar char="v"/>
            </a:pPr>
            <a:r>
              <a:rPr lang="es-MX" dirty="0" smtClean="0"/>
              <a:t>Grupos no mayores de 30 estudiantes</a:t>
            </a:r>
          </a:p>
          <a:p>
            <a:pPr marL="285750" indent="-285750" algn="ctr">
              <a:buFont typeface="Wingdings" panose="05000000000000000000" pitchFamily="2" charset="2"/>
              <a:buChar char="v"/>
            </a:pPr>
            <a:r>
              <a:rPr lang="es-MX" dirty="0" smtClean="0"/>
              <a:t>Fortalecimiento del sistema de evaluación institucional y académica </a:t>
            </a:r>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smtClean="0"/>
          </a:p>
          <a:p>
            <a:pPr marL="285750" indent="-285750" algn="ctr">
              <a:buFont typeface="Wingdings" panose="05000000000000000000" pitchFamily="2" charset="2"/>
              <a:buChar char="v"/>
            </a:pPr>
            <a:endParaRPr lang="es-MX" dirty="0"/>
          </a:p>
        </p:txBody>
      </p:sp>
      <p:sp>
        <p:nvSpPr>
          <p:cNvPr id="9" name="Flecha derecha 8"/>
          <p:cNvSpPr/>
          <p:nvPr/>
        </p:nvSpPr>
        <p:spPr>
          <a:xfrm>
            <a:off x="35496" y="2204864"/>
            <a:ext cx="1872208" cy="1705031"/>
          </a:xfrm>
          <a:prstGeom prst="rightArrow">
            <a:avLst/>
          </a:prstGeom>
          <a:ln>
            <a:solidFill>
              <a:schemeClr val="accent2">
                <a:lumMod val="50000"/>
              </a:schemeClr>
            </a:solidFill>
          </a:ln>
        </p:spPr>
        <p:style>
          <a:lnRef idx="1">
            <a:schemeClr val="accent2"/>
          </a:lnRef>
          <a:fillRef idx="1003">
            <a:schemeClr val="lt2"/>
          </a:fillRef>
          <a:effectRef idx="1">
            <a:schemeClr val="accent2"/>
          </a:effectRef>
          <a:fontRef idx="minor">
            <a:schemeClr val="dk1"/>
          </a:fontRef>
        </p:style>
        <p:txBody>
          <a:bodyPr rtlCol="0" anchor="ctr"/>
          <a:lstStyle/>
          <a:p>
            <a:pPr algn="ctr"/>
            <a:r>
              <a:rPr lang="es-MX" dirty="0"/>
              <a:t>Auto Evaluación 2017</a:t>
            </a:r>
          </a:p>
        </p:txBody>
      </p:sp>
      <p:sp>
        <p:nvSpPr>
          <p:cNvPr id="11" name="Flecha derecha 10"/>
          <p:cNvSpPr/>
          <p:nvPr/>
        </p:nvSpPr>
        <p:spPr>
          <a:xfrm flipH="1">
            <a:off x="7236293" y="1994346"/>
            <a:ext cx="1870925" cy="2010718"/>
          </a:xfrm>
          <a:prstGeom prst="rightArrow">
            <a:avLst/>
          </a:prstGeom>
          <a:ln>
            <a:solidFill>
              <a:schemeClr val="accent2">
                <a:lumMod val="50000"/>
              </a:schemeClr>
            </a:solidFill>
          </a:ln>
        </p:spPr>
        <p:style>
          <a:lnRef idx="1">
            <a:schemeClr val="accent2"/>
          </a:lnRef>
          <a:fillRef idx="1003">
            <a:schemeClr val="lt2"/>
          </a:fillRef>
          <a:effectRef idx="1">
            <a:schemeClr val="accent2"/>
          </a:effectRef>
          <a:fontRef idx="minor">
            <a:schemeClr val="dk1"/>
          </a:fontRef>
        </p:style>
        <p:txBody>
          <a:bodyPr rtlCol="0" anchor="ctr"/>
          <a:lstStyle/>
          <a:p>
            <a:pPr algn="ctr"/>
            <a:r>
              <a:rPr lang="es-MX" dirty="0"/>
              <a:t>Evaluación externa organismos evaluadores </a:t>
            </a:r>
          </a:p>
        </p:txBody>
      </p:sp>
      <p:sp>
        <p:nvSpPr>
          <p:cNvPr id="12" name="Flecha derecha 11"/>
          <p:cNvSpPr/>
          <p:nvPr/>
        </p:nvSpPr>
        <p:spPr>
          <a:xfrm rot="16200000">
            <a:off x="3859867" y="5293262"/>
            <a:ext cx="1440159" cy="1744084"/>
          </a:xfrm>
          <a:prstGeom prst="rightArrow">
            <a:avLst/>
          </a:prstGeom>
          <a:solidFill>
            <a:srgbClr val="C00000"/>
          </a:solidFill>
          <a:ln>
            <a:solidFill>
              <a:schemeClr val="accent2">
                <a:lumMod val="50000"/>
              </a:schemeClr>
            </a:solidFill>
          </a:ln>
        </p:spPr>
        <p:style>
          <a:lnRef idx="1">
            <a:schemeClr val="accent2"/>
          </a:lnRef>
          <a:fillRef idx="1003">
            <a:schemeClr val="lt2"/>
          </a:fillRef>
          <a:effectRef idx="1">
            <a:schemeClr val="accent2"/>
          </a:effectRef>
          <a:fontRef idx="minor">
            <a:schemeClr val="dk1"/>
          </a:fontRef>
        </p:style>
        <p:txBody>
          <a:bodyPr rtlCol="0" anchor="ctr"/>
          <a:lstStyle/>
          <a:p>
            <a:pPr algn="ctr"/>
            <a:r>
              <a:rPr lang="es-MX" b="1" dirty="0" smtClean="0">
                <a:solidFill>
                  <a:schemeClr val="bg1"/>
                </a:solidFill>
              </a:rPr>
              <a:t>Auto</a:t>
            </a:r>
          </a:p>
          <a:p>
            <a:pPr algn="ctr"/>
            <a:r>
              <a:rPr lang="es-MX" b="1" dirty="0" smtClean="0">
                <a:solidFill>
                  <a:schemeClr val="bg1"/>
                </a:solidFill>
              </a:rPr>
              <a:t>Evaluación 2019</a:t>
            </a:r>
            <a:endParaRPr lang="es-MX" b="1" dirty="0">
              <a:solidFill>
                <a:schemeClr val="bg1"/>
              </a:solidFill>
            </a:endParaRPr>
          </a:p>
        </p:txBody>
      </p:sp>
    </p:spTree>
    <p:extLst>
      <p:ext uri="{BB962C8B-B14F-4D97-AF65-F5344CB8AC3E}">
        <p14:creationId xmlns:p14="http://schemas.microsoft.com/office/powerpoint/2010/main" val="3034717132"/>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1115616" y="-27384"/>
            <a:ext cx="7632847" cy="1323439"/>
          </a:xfrm>
          <a:prstGeom prst="rect">
            <a:avLst/>
          </a:prstGeom>
          <a:noFill/>
        </p:spPr>
        <p:txBody>
          <a:bodyPr wrap="square" lIns="91440" tIns="45720" rIns="91440" bIns="45720">
            <a:spAutoFit/>
          </a:bodyPr>
          <a:lstStyle/>
          <a:p>
            <a:pPr algn="ctr"/>
            <a:r>
              <a:rPr lang="es-ES" sz="4000" b="0" cap="none" spc="0" dirty="0" smtClean="0">
                <a:ln w="0"/>
                <a:solidFill>
                  <a:srgbClr val="C00000"/>
                </a:solidFill>
                <a:effectLst>
                  <a:reflection blurRad="6350" stA="53000" endA="300" endPos="35500" dir="5400000" sy="-90000" algn="bl" rotWithShape="0"/>
                </a:effectLst>
              </a:rPr>
              <a:t>Tendencia Internacional de Modelo Educativo de ES</a:t>
            </a:r>
            <a:endParaRPr lang="es-ES" sz="4000" b="0" cap="none" spc="0" dirty="0">
              <a:ln w="0"/>
              <a:solidFill>
                <a:srgbClr val="C00000"/>
              </a:solidFill>
              <a:effectLst>
                <a:reflection blurRad="6350" stA="53000" endA="300" endPos="35500" dir="5400000" sy="-90000" algn="bl" rotWithShape="0"/>
              </a:effectLst>
            </a:endParaRPr>
          </a:p>
        </p:txBody>
      </p:sp>
      <p:sp>
        <p:nvSpPr>
          <p:cNvPr id="7" name="Marcador de contenido 6"/>
          <p:cNvSpPr>
            <a:spLocks noGrp="1"/>
          </p:cNvSpPr>
          <p:nvPr>
            <p:ph sz="half" idx="2"/>
          </p:nvPr>
        </p:nvSpPr>
        <p:spPr>
          <a:xfrm>
            <a:off x="4556123" y="1700808"/>
            <a:ext cx="4608512" cy="4314913"/>
          </a:xfrm>
        </p:spPr>
        <p:txBody>
          <a:bodyPr>
            <a:noAutofit/>
          </a:bodyPr>
          <a:lstStyle/>
          <a:p>
            <a:pPr marL="0" indent="0" algn="ctr">
              <a:buNone/>
            </a:pPr>
            <a:r>
              <a:rPr lang="es-MX" sz="2400" dirty="0" smtClean="0">
                <a:latin typeface="Century Gothic" panose="020B0502020202020204" pitchFamily="34" charset="0"/>
              </a:rPr>
              <a:t>Flexibilidad </a:t>
            </a:r>
          </a:p>
          <a:p>
            <a:pPr marL="0" indent="0" algn="ctr">
              <a:buNone/>
            </a:pPr>
            <a:r>
              <a:rPr lang="es-MX" sz="2400" dirty="0" smtClean="0">
                <a:latin typeface="Century Gothic" panose="020B0502020202020204" pitchFamily="34" charset="0"/>
              </a:rPr>
              <a:t>Idiomas</a:t>
            </a:r>
          </a:p>
          <a:p>
            <a:pPr marL="0" indent="0" algn="ctr">
              <a:buNone/>
            </a:pPr>
            <a:r>
              <a:rPr lang="es-MX" sz="2400" dirty="0" smtClean="0">
                <a:latin typeface="Century Gothic" panose="020B0502020202020204" pitchFamily="34" charset="0"/>
              </a:rPr>
              <a:t>Empleabilidad </a:t>
            </a:r>
          </a:p>
          <a:p>
            <a:pPr marL="0" indent="0" algn="ctr">
              <a:buNone/>
            </a:pPr>
            <a:r>
              <a:rPr lang="es-MX" sz="2400" dirty="0" smtClean="0">
                <a:latin typeface="Century Gothic" panose="020B0502020202020204" pitchFamily="34" charset="0"/>
              </a:rPr>
              <a:t>Tecnologías </a:t>
            </a:r>
          </a:p>
          <a:p>
            <a:pPr marL="0" indent="0" algn="ctr">
              <a:buNone/>
            </a:pPr>
            <a:r>
              <a:rPr lang="es-MX" sz="2400" dirty="0" smtClean="0">
                <a:latin typeface="Century Gothic" panose="020B0502020202020204" pitchFamily="34" charset="0"/>
              </a:rPr>
              <a:t>Comparabilidad de PE</a:t>
            </a:r>
          </a:p>
          <a:p>
            <a:pPr marL="0" indent="0" algn="ctr">
              <a:buNone/>
            </a:pPr>
            <a:r>
              <a:rPr lang="es-MX" sz="2400" dirty="0" smtClean="0">
                <a:latin typeface="Century Gothic" panose="020B0502020202020204" pitchFamily="34" charset="0"/>
              </a:rPr>
              <a:t>Interculturalidad </a:t>
            </a:r>
          </a:p>
          <a:p>
            <a:pPr marL="0" indent="0" algn="ctr">
              <a:buNone/>
            </a:pPr>
            <a:r>
              <a:rPr lang="es-MX" sz="2400" dirty="0" smtClean="0">
                <a:latin typeface="Century Gothic" panose="020B0502020202020204" pitchFamily="34" charset="0"/>
              </a:rPr>
              <a:t>Flexibilidad </a:t>
            </a:r>
          </a:p>
          <a:p>
            <a:pPr marL="0" indent="0" algn="ctr">
              <a:buNone/>
            </a:pPr>
            <a:r>
              <a:rPr lang="es-MX" sz="2400" dirty="0" smtClean="0">
                <a:latin typeface="Century Gothic" panose="020B0502020202020204" pitchFamily="34" charset="0"/>
              </a:rPr>
              <a:t>Educación Dual</a:t>
            </a:r>
          </a:p>
          <a:p>
            <a:pPr marL="0" indent="0" algn="ctr">
              <a:buNone/>
            </a:pPr>
            <a:r>
              <a:rPr lang="es-MX" sz="2400" dirty="0" smtClean="0">
                <a:latin typeface="Century Gothic" panose="020B0502020202020204" pitchFamily="34" charset="0"/>
              </a:rPr>
              <a:t>Movilidad institucional</a:t>
            </a:r>
          </a:p>
          <a:p>
            <a:pPr marL="0" indent="0" algn="ctr">
              <a:buNone/>
            </a:pPr>
            <a:r>
              <a:rPr lang="es-MX" sz="2400" dirty="0" smtClean="0">
                <a:latin typeface="Century Gothic" panose="020B0502020202020204" pitchFamily="34" charset="0"/>
              </a:rPr>
              <a:t>Redes de colaboración</a:t>
            </a:r>
          </a:p>
          <a:p>
            <a:pPr marL="0" indent="0" algn="ctr">
              <a:buNone/>
            </a:pPr>
            <a:r>
              <a:rPr lang="es-MX" sz="2400" dirty="0" smtClean="0">
                <a:latin typeface="Century Gothic" panose="020B0502020202020204" pitchFamily="34" charset="0"/>
              </a:rPr>
              <a:t>Desarrollo de Competencias </a:t>
            </a:r>
          </a:p>
          <a:p>
            <a:pPr marL="0" indent="0" algn="ctr">
              <a:buNone/>
            </a:pPr>
            <a:r>
              <a:rPr lang="es-MX" sz="2400" dirty="0" smtClean="0">
                <a:latin typeface="Century Gothic" panose="020B0502020202020204" pitchFamily="34" charset="0"/>
              </a:rPr>
              <a:t>Investigación  </a:t>
            </a:r>
            <a:endParaRPr lang="es-MX" sz="2400" dirty="0">
              <a:latin typeface="Century Gothic" panose="020B0502020202020204" pitchFamily="34" charset="0"/>
            </a:endParaRPr>
          </a:p>
        </p:txBody>
      </p:sp>
      <p:pic>
        <p:nvPicPr>
          <p:cNvPr id="13" name="Picture 2" descr="Resultado de imagen para INTERNACIONALIZACIÓN DE LA EDUCACION SUPERIO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2645" y="1844823"/>
            <a:ext cx="5026329" cy="41708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75304"/>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b="1" dirty="0" smtClean="0"/>
              <a:t>MODELO EDUCATIVO</a:t>
            </a:r>
            <a:br>
              <a:rPr lang="es-MX" b="1" dirty="0" smtClean="0"/>
            </a:br>
            <a:r>
              <a:rPr lang="es-MX" b="1" dirty="0" smtClean="0"/>
              <a:t> UJED 2020</a:t>
            </a:r>
            <a:endParaRPr lang="es-MX" b="1" dirty="0"/>
          </a:p>
        </p:txBody>
      </p:sp>
      <p:pic>
        <p:nvPicPr>
          <p:cNvPr id="2" name="Imagen 1"/>
          <p:cNvPicPr>
            <a:picLocks noChangeAspect="1"/>
          </p:cNvPicPr>
          <p:nvPr/>
        </p:nvPicPr>
        <p:blipFill>
          <a:blip r:embed="rId2"/>
          <a:stretch>
            <a:fillRect/>
          </a:stretch>
        </p:blipFill>
        <p:spPr>
          <a:xfrm>
            <a:off x="827584" y="-33211"/>
            <a:ext cx="7560840" cy="6699892"/>
          </a:xfrm>
          <a:prstGeom prst="rect">
            <a:avLst/>
          </a:prstGeom>
        </p:spPr>
      </p:pic>
    </p:spTree>
    <p:extLst>
      <p:ext uri="{BB962C8B-B14F-4D97-AF65-F5344CB8AC3E}">
        <p14:creationId xmlns:p14="http://schemas.microsoft.com/office/powerpoint/2010/main" val="1808039632"/>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C:\Users\EMS\Downloads\Recurso 10.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760"/>
            <a:ext cx="9144000" cy="6591592"/>
          </a:xfrm>
          <a:prstGeom prst="rect">
            <a:avLst/>
          </a:prstGeom>
          <a:noFill/>
          <a:ln>
            <a:noFill/>
          </a:ln>
        </p:spPr>
      </p:pic>
    </p:spTree>
    <p:extLst>
      <p:ext uri="{BB962C8B-B14F-4D97-AF65-F5344CB8AC3E}">
        <p14:creationId xmlns:p14="http://schemas.microsoft.com/office/powerpoint/2010/main" val="3353224654"/>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2354</TotalTime>
  <Words>1569</Words>
  <Application>Microsoft Office PowerPoint</Application>
  <PresentationFormat>Carta (216 x 279 mm)</PresentationFormat>
  <Paragraphs>285</Paragraphs>
  <Slides>27</Slides>
  <Notes>0</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27</vt:i4>
      </vt:variant>
    </vt:vector>
  </HeadingPairs>
  <TitlesOfParts>
    <vt:vector size="39" baseType="lpstr">
      <vt:lpstr>Arial</vt:lpstr>
      <vt:lpstr>Calibri</vt:lpstr>
      <vt:lpstr>Calibri Light</vt:lpstr>
      <vt:lpstr>Century Gothic</vt:lpstr>
      <vt:lpstr>EngraversGothic BT</vt:lpstr>
      <vt:lpstr>Times New Roman</vt:lpstr>
      <vt:lpstr>Vrinda</vt:lpstr>
      <vt:lpstr>Wingdings</vt:lpstr>
      <vt:lpstr>Tema de Office</vt:lpstr>
      <vt:lpstr>3_Tema de Office</vt:lpstr>
      <vt:lpstr>2_Tema de Office</vt:lpstr>
      <vt:lpstr>1_Tema de Office</vt:lpstr>
      <vt:lpstr>Presentación de PowerPoint</vt:lpstr>
      <vt:lpstr>PDI UJED 2018 - 2024</vt:lpstr>
      <vt:lpstr>Presentación de PowerPoint</vt:lpstr>
      <vt:lpstr>Presentación de PowerPoint</vt:lpstr>
      <vt:lpstr>Presentación de PowerPoint</vt:lpstr>
      <vt:lpstr>Presentación de PowerPoint</vt:lpstr>
      <vt:lpstr>Presentación de PowerPoint</vt:lpstr>
      <vt:lpstr>MODELO EDUCATIVO  UJED 2020</vt:lpstr>
      <vt:lpstr>Presentación de PowerPoint</vt:lpstr>
      <vt:lpstr>Ejes del Modelo Educativo UJED 2020</vt:lpstr>
      <vt:lpstr>Presentación de PowerPoint</vt:lpstr>
      <vt:lpstr>Presentación de PowerPoint</vt:lpstr>
      <vt:lpstr>Rol de estudiante en el  Modelo Educativo  UJED 2020</vt:lpstr>
      <vt:lpstr>Rol del profesor en el  Modelo Educativo  UJED 2020</vt:lpstr>
      <vt:lpstr>Demanda internacional del perfil de egreso</vt:lpstr>
      <vt:lpstr>Perfil del estudiante UJED</vt:lpstr>
      <vt:lpstr>PLAN DE ESTUDIOS MODELO EDUCATIVO UJED 2020</vt:lpstr>
      <vt:lpstr>Asignación de créditos </vt:lpstr>
      <vt:lpstr>Número de créditos de un programa de licenciatura</vt:lpstr>
      <vt:lpstr>Flexibilidad curricular</vt:lpstr>
      <vt:lpstr>Presentación de PowerPoint</vt:lpstr>
      <vt:lpstr>Áreas de organización de los contenidos curriculares </vt:lpstr>
      <vt:lpstr>Áreas de organización de los contenidos curriculares </vt:lpstr>
      <vt:lpstr>Modalidad de las asignaturas  </vt:lpstr>
      <vt:lpstr>Acreditación de las asignaturas </vt:lpstr>
      <vt:lpstr>Habilitadores  Modelo Académico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Milton</dc:creator>
  <cp:lastModifiedBy>EMS</cp:lastModifiedBy>
  <cp:revision>257</cp:revision>
  <dcterms:created xsi:type="dcterms:W3CDTF">2019-04-08T18:15:09Z</dcterms:created>
  <dcterms:modified xsi:type="dcterms:W3CDTF">2020-01-22T18:41:49Z</dcterms:modified>
</cp:coreProperties>
</file>